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Corbett" userId="1465656c-9f15-4364-8fd7-ccac8095beb5" providerId="ADAL" clId="{9E470EFF-DF5E-4200-9392-1370F8C0C224}"/>
    <pc:docChg chg="modSld">
      <pc:chgData name="Clare Corbett" userId="1465656c-9f15-4364-8fd7-ccac8095beb5" providerId="ADAL" clId="{9E470EFF-DF5E-4200-9392-1370F8C0C224}" dt="2025-07-03T13:49:21.439" v="24" actId="20577"/>
      <pc:docMkLst>
        <pc:docMk/>
      </pc:docMkLst>
      <pc:sldChg chg="modSp mod">
        <pc:chgData name="Clare Corbett" userId="1465656c-9f15-4364-8fd7-ccac8095beb5" providerId="ADAL" clId="{9E470EFF-DF5E-4200-9392-1370F8C0C224}" dt="2025-07-03T13:49:21.439" v="24" actId="20577"/>
        <pc:sldMkLst>
          <pc:docMk/>
          <pc:sldMk cId="2078350168" sldId="256"/>
        </pc:sldMkLst>
        <pc:spChg chg="mod">
          <ac:chgData name="Clare Corbett" userId="1465656c-9f15-4364-8fd7-ccac8095beb5" providerId="ADAL" clId="{9E470EFF-DF5E-4200-9392-1370F8C0C224}" dt="2025-07-03T13:48:15.780" v="1" actId="20577"/>
          <ac:spMkLst>
            <pc:docMk/>
            <pc:sldMk cId="2078350168" sldId="256"/>
            <ac:spMk id="7" creationId="{CBFD5BF2-08A9-BB2D-E460-7E3F36D63826}"/>
          </ac:spMkLst>
        </pc:spChg>
        <pc:spChg chg="mod">
          <ac:chgData name="Clare Corbett" userId="1465656c-9f15-4364-8fd7-ccac8095beb5" providerId="ADAL" clId="{9E470EFF-DF5E-4200-9392-1370F8C0C224}" dt="2025-07-03T13:49:21.439" v="24" actId="20577"/>
          <ac:spMkLst>
            <pc:docMk/>
            <pc:sldMk cId="2078350168" sldId="256"/>
            <ac:spMk id="18" creationId="{6C9C33D3-881E-D34A-3725-51E9FCEB52CF}"/>
          </ac:spMkLst>
        </pc:spChg>
      </pc:sldChg>
    </pc:docChg>
  </pc:docChgLst>
  <pc:docChgLst>
    <pc:chgData name="Katharine Eves" userId="S::keves@wessexprimary.org::0c08ce29-08fc-4b39-b213-905d5fc55d24" providerId="AD" clId="Web-{C9BD016D-0994-8CD4-6A84-AD75465D5D33}"/>
    <pc:docChg chg="modSld">
      <pc:chgData name="Katharine Eves" userId="S::keves@wessexprimary.org::0c08ce29-08fc-4b39-b213-905d5fc55d24" providerId="AD" clId="Web-{C9BD016D-0994-8CD4-6A84-AD75465D5D33}" dt="2025-07-09T09:30:49.769" v="21" actId="1076"/>
      <pc:docMkLst>
        <pc:docMk/>
      </pc:docMkLst>
      <pc:sldChg chg="addSp delSp modSp">
        <pc:chgData name="Katharine Eves" userId="S::keves@wessexprimary.org::0c08ce29-08fc-4b39-b213-905d5fc55d24" providerId="AD" clId="Web-{C9BD016D-0994-8CD4-6A84-AD75465D5D33}" dt="2025-07-09T09:30:49.769" v="21" actId="1076"/>
        <pc:sldMkLst>
          <pc:docMk/>
          <pc:sldMk cId="2078350168" sldId="256"/>
        </pc:sldMkLst>
        <pc:picChg chg="add del mod">
          <ac:chgData name="Katharine Eves" userId="S::keves@wessexprimary.org::0c08ce29-08fc-4b39-b213-905d5fc55d24" providerId="AD" clId="Web-{C9BD016D-0994-8CD4-6A84-AD75465D5D33}" dt="2025-07-09T09:26:11.964" v="4"/>
          <ac:picMkLst>
            <pc:docMk/>
            <pc:sldMk cId="2078350168" sldId="256"/>
            <ac:picMk id="2" creationId="{F1FBCBA6-8FEF-6840-6681-4DDA22617D42}"/>
          </ac:picMkLst>
        </pc:picChg>
        <pc:picChg chg="add del mod">
          <ac:chgData name="Katharine Eves" userId="S::keves@wessexprimary.org::0c08ce29-08fc-4b39-b213-905d5fc55d24" providerId="AD" clId="Web-{C9BD016D-0994-8CD4-6A84-AD75465D5D33}" dt="2025-07-09T09:26:37.746" v="8"/>
          <ac:picMkLst>
            <pc:docMk/>
            <pc:sldMk cId="2078350168" sldId="256"/>
            <ac:picMk id="3" creationId="{64A7346A-5EB2-6275-C160-788E5B3D1D95}"/>
          </ac:picMkLst>
        </pc:picChg>
        <pc:picChg chg="add mod modCrop">
          <ac:chgData name="Katharine Eves" userId="S::keves@wessexprimary.org::0c08ce29-08fc-4b39-b213-905d5fc55d24" providerId="AD" clId="Web-{C9BD016D-0994-8CD4-6A84-AD75465D5D33}" dt="2025-07-09T09:30:49.769" v="21" actId="1076"/>
          <ac:picMkLst>
            <pc:docMk/>
            <pc:sldMk cId="2078350168" sldId="256"/>
            <ac:picMk id="5" creationId="{00908E2B-DA1D-EF9F-8AE1-8D253A4D7D80}"/>
          </ac:picMkLst>
        </pc:picChg>
        <pc:picChg chg="mod">
          <ac:chgData name="Katharine Eves" userId="S::keves@wessexprimary.org::0c08ce29-08fc-4b39-b213-905d5fc55d24" providerId="AD" clId="Web-{C9BD016D-0994-8CD4-6A84-AD75465D5D33}" dt="2025-07-09T09:27:09.716" v="9" actId="1076"/>
          <ac:picMkLst>
            <pc:docMk/>
            <pc:sldMk cId="2078350168" sldId="256"/>
            <ac:picMk id="11" creationId="{C0F6E228-B803-4F7B-AD43-5A3DA383F85F}"/>
          </ac:picMkLst>
        </pc:picChg>
      </pc:sldChg>
    </pc:docChg>
  </pc:docChgLst>
  <pc:docChgLst>
    <pc:chgData name="Clare Corbett" userId="1465656c-9f15-4364-8fd7-ccac8095beb5" providerId="ADAL" clId="{30029922-F921-4DB5-9B0E-03921CF8D242}"/>
    <pc:docChg chg="modSld">
      <pc:chgData name="Clare Corbett" userId="1465656c-9f15-4364-8fd7-ccac8095beb5" providerId="ADAL" clId="{30029922-F921-4DB5-9B0E-03921CF8D242}" dt="2025-07-10T09:59:05.512" v="35" actId="20577"/>
      <pc:docMkLst>
        <pc:docMk/>
      </pc:docMkLst>
      <pc:sldChg chg="modSp mod">
        <pc:chgData name="Clare Corbett" userId="1465656c-9f15-4364-8fd7-ccac8095beb5" providerId="ADAL" clId="{30029922-F921-4DB5-9B0E-03921CF8D242}" dt="2025-07-10T09:59:05.512" v="35" actId="20577"/>
        <pc:sldMkLst>
          <pc:docMk/>
          <pc:sldMk cId="2078350168" sldId="256"/>
        </pc:sldMkLst>
        <pc:spChg chg="mod">
          <ac:chgData name="Clare Corbett" userId="1465656c-9f15-4364-8fd7-ccac8095beb5" providerId="ADAL" clId="{30029922-F921-4DB5-9B0E-03921CF8D242}" dt="2025-07-10T09:59:05.512" v="35" actId="20577"/>
          <ac:spMkLst>
            <pc:docMk/>
            <pc:sldMk cId="2078350168" sldId="256"/>
            <ac:spMk id="19" creationId="{341F414D-D6CC-9CDC-BB0B-9B810999040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46D3-61C3-D717-31DD-9D4E0B0B5A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7AC01-524D-6B8B-CD32-8EDC6A260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A2449-CCA0-2949-7DCF-703634B01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5878C-282C-455F-B5F0-04C753C6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A41E5-D179-D89B-7C4F-056C826C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1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00D25-422D-BC43-B80F-B21D1710C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8C6B-1A0E-B508-1697-0F4027A36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E7D80-D228-5527-960D-5130875A1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8D560-2B89-65CA-F290-3DD11E3F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9D7FD-8DAE-8233-DED8-E94A602DB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3747-5307-FEA4-BFC6-23041D18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DAD7A-FE87-355E-F575-0BEEB608C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1D77-1692-7DED-4CC4-0E76E8557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CBA0E-678C-CF51-B07E-FB7CCF20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5630B-E39C-09B5-E7E1-B6A330A8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3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1277-E0B4-9BEC-8390-36B35309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44C1-FE4C-534F-55D6-FAE76DF60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EC14E-4C3A-DD1E-AE05-A378294AA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0304-7EA4-E345-DA7D-52561F8AE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5DC8-0668-A01A-4C0F-8651D5B5F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85C5-FC8D-C749-0096-27F68AA12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5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3462-4184-4978-FB78-DBBC5106A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7E957-09B6-768F-9B42-4130F60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79347-9E26-9F2F-3859-608B4A12D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B829FE-707A-C10D-7D8B-CD57AFE18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2B0AA8-315B-4880-4FF9-3E7B9238B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F7E8C6-898E-853E-9579-B0899DF1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0B0607-1564-00F0-571E-986CE5ED5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494080-833F-44ED-A3DD-0DB3902E9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48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E9540-3699-DA02-4A34-8D65ACACF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977ACF-203C-B44F-F4EC-4F2D99C5A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0C1FCC-87F1-09CD-6ACA-AFAB62C1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71869-188B-333A-445A-D62AA11FD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2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4B4D1C-A445-856C-5B54-D17F4D6C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2837B1-7145-0F01-DEE7-2351F4D4B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543312-28E1-1341-F67F-B53A9350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1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13540-00BE-6982-3531-B3B9DA85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7BC4F-A044-07F0-2ADE-548EE7850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4C8EC-20D7-6F35-B720-E80B70F22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C88077-F014-4E7D-F68A-B88AF57D0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98D51-98EC-B204-E55E-F947B7462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843590-6791-97DB-B19F-BBE54626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0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ADD59-AA11-DB1C-7442-28AE5DDD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7C8AEC-347E-4340-50A4-913463EE00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851B33-C285-E577-92B2-A508DF2128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9BF185-2B30-F194-5252-FB967169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AA46C-E5BD-9D89-7EDA-7A6CAA22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8625E-8AD7-BDF9-E788-DB803EE11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5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EA66-FDA2-35F3-F0C9-B5A62A451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7503E3-7CDE-CCD1-37C6-5C21A79399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D352-E6E1-E7A0-F12A-711402DE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F7480-D37E-9215-3ADE-3710B79C7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85609-E951-5088-B83C-4A447CF60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D2689-D07A-BCA6-36C4-16F5B47DD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8B50B-3D37-83F8-4C88-1C71128A8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27BAF-4D12-DDEF-D919-3E28B57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AA887-5D94-2BCD-2E53-B7AA9F8D4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59046-6EAD-7998-A096-848344F6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0C0BE0-B363-6870-823E-223A7AED5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E45DF-14F7-0A36-8106-5710863FB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2C6F1-5E72-F326-94B7-F1927627D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4130-2572-413B-A329-73AB48258DB5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FAACC-116A-841C-A57E-9ED9031EF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72AA6-BF00-9D7A-1BA5-DFC6B4D94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1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tmp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24000">
              <a:schemeClr val="bg1">
                <a:lumMod val="99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A44172-CAD8-D98F-3819-47DD7C146687}"/>
              </a:ext>
            </a:extLst>
          </p:cNvPr>
          <p:cNvSpPr/>
          <p:nvPr/>
        </p:nvSpPr>
        <p:spPr>
          <a:xfrm>
            <a:off x="129592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00113" indent="-17145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Expressive Arts and Design</a:t>
            </a: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draw a self portrait</a:t>
            </a: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a pencil to draw pictures</a:t>
            </a: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colours in my pictures</a:t>
            </a:r>
          </a:p>
          <a:p>
            <a:pPr marL="900113" indent="-171450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join in with singing nursery rhymes</a:t>
            </a: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900113" indent="-171450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BFD5BF2-08A9-BB2D-E460-7E3F36D63826}"/>
              </a:ext>
            </a:extLst>
          </p:cNvPr>
          <p:cNvSpPr/>
          <p:nvPr/>
        </p:nvSpPr>
        <p:spPr>
          <a:xfrm>
            <a:off x="129593" y="151570"/>
            <a:ext cx="10664788" cy="898577"/>
          </a:xfrm>
          <a:prstGeom prst="roundRect">
            <a:avLst>
              <a:gd name="adj" fmla="val 1294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chemeClr val="bg1"/>
                </a:solidFill>
              </a:rPr>
              <a:t>AUTUMN 1 RECEPTION 2025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DE496B8-C507-4F6C-B30A-3806F916592C}"/>
              </a:ext>
            </a:extLst>
          </p:cNvPr>
          <p:cNvSpPr/>
          <p:nvPr/>
        </p:nvSpPr>
        <p:spPr>
          <a:xfrm>
            <a:off x="129592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Comic Sans MS" panose="030F0702030302020204" pitchFamily="66" charset="0"/>
              </a:rPr>
              <a:t>Gross Motor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navigate my way around the park and climbing equipment safely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Comic Sans MS" panose="030F0702030302020204" pitchFamily="66" charset="0"/>
              </a:rPr>
              <a:t>Fine Motor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mark make using a variety of materials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BD5DDA4-2744-95BE-CB78-27BE4CC400FD}"/>
              </a:ext>
            </a:extLst>
          </p:cNvPr>
          <p:cNvSpPr/>
          <p:nvPr/>
        </p:nvSpPr>
        <p:spPr>
          <a:xfrm>
            <a:off x="129593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19138" indent="-87313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Understanding of the World</a:t>
            </a:r>
          </a:p>
          <a:p>
            <a:pPr marL="719138" indent="-87313"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719138" indent="-87313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my family</a:t>
            </a:r>
          </a:p>
          <a:p>
            <a:pPr marL="719138" indent="-87313"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observe the natural world, thinking about the changes from summer into autumn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E27154-03F0-4735-81ED-362BC8A08116}"/>
              </a:ext>
            </a:extLst>
          </p:cNvPr>
          <p:cNvSpPr/>
          <p:nvPr/>
        </p:nvSpPr>
        <p:spPr>
          <a:xfrm>
            <a:off x="4152000" y="1138182"/>
            <a:ext cx="3888000" cy="1800001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maths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recognise a small number of dots or objects without counting (subitise)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join in with songs about numbers</a:t>
            </a:r>
          </a:p>
          <a:p>
            <a:pPr algn="ctr"/>
            <a:r>
              <a:rPr lang="en-US" dirty="0"/>
              <a:t>use the words more and fewer to compare groups of up to 10 items.</a:t>
            </a: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C9C33D3-881E-D34A-3725-51E9FCEB52CF}"/>
              </a:ext>
            </a:extLst>
          </p:cNvPr>
          <p:cNvSpPr/>
          <p:nvPr/>
        </p:nvSpPr>
        <p:spPr>
          <a:xfrm>
            <a:off x="4151999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54125" indent="-177800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writing</a:t>
            </a:r>
          </a:p>
          <a:p>
            <a:pPr marL="1254125" indent="-177800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write the new phonics sounds I have learned</a:t>
            </a:r>
          </a:p>
          <a:p>
            <a:pPr marL="1254125" indent="-177800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say the rhyme for each letter to help me form letters correctly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41F414D-D6CC-9CDC-BB0B-9B810999040E}"/>
              </a:ext>
            </a:extLst>
          </p:cNvPr>
          <p:cNvSpPr/>
          <p:nvPr/>
        </p:nvSpPr>
        <p:spPr>
          <a:xfrm>
            <a:off x="4152000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6213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I love reading</a:t>
            </a:r>
          </a:p>
          <a:p>
            <a:pPr marL="1165225" indent="-176213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65225" indent="-176213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listen to stories</a:t>
            </a:r>
          </a:p>
          <a:p>
            <a:pPr marL="990600" indent="-1588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start </a:t>
            </a:r>
            <a:r>
              <a:rPr lang="en-GB" sz="1400">
                <a:solidFill>
                  <a:schemeClr val="tx1"/>
                </a:solidFill>
                <a:latin typeface="Comic Sans MS" panose="030F0702030302020204" pitchFamily="66" charset="0"/>
              </a:rPr>
              <a:t>to understand 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‘Fred Talk’ to blend letters to say a word</a:t>
            </a:r>
          </a:p>
          <a:p>
            <a:pPr marL="1165225" indent="-176213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C750ED7-CDA2-F5E6-BFF7-E7A95980DBEF}"/>
              </a:ext>
            </a:extLst>
          </p:cNvPr>
          <p:cNvSpPr/>
          <p:nvPr/>
        </p:nvSpPr>
        <p:spPr>
          <a:xfrm>
            <a:off x="8174407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respond to the stories I have listened to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my likes and dislikes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make my needs known to an adult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227F15-AFCA-2C35-5F89-5D63B1AA5760}"/>
              </a:ext>
            </a:extLst>
          </p:cNvPr>
          <p:cNvSpPr/>
          <p:nvPr/>
        </p:nvSpPr>
        <p:spPr>
          <a:xfrm>
            <a:off x="8174406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430338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1430338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430338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know who my teachers and other adults are who can help me at school</a:t>
            </a:r>
          </a:p>
          <a:p>
            <a:pPr marL="1430338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make new friends and learn their names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48109FF-E7F3-73ED-18B0-BD46CC9A99A2}"/>
              </a:ext>
            </a:extLst>
          </p:cNvPr>
          <p:cNvSpPr/>
          <p:nvPr/>
        </p:nvSpPr>
        <p:spPr>
          <a:xfrm>
            <a:off x="8174407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Characteristics of effective learning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follow new routines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 can learn and play cooperatively with my new friends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EFEC7C-780C-6B38-5FE7-E6A53FC49F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447"/>
          <a:stretch/>
        </p:blipFill>
        <p:spPr>
          <a:xfrm>
            <a:off x="10879133" y="151570"/>
            <a:ext cx="1003397" cy="943181"/>
          </a:xfrm>
          <a:prstGeom prst="rect">
            <a:avLst/>
          </a:prstGeom>
        </p:spPr>
      </p:pic>
      <p:pic>
        <p:nvPicPr>
          <p:cNvPr id="1032" name="Picture 8" descr="Question mark - Free shapes and symbols icons">
            <a:extLst>
              <a:ext uri="{FF2B5EF4-FFF2-40B4-BE49-F238E27FC236}">
                <a16:creationId xmlns:a16="http://schemas.microsoft.com/office/drawing/2014/main" id="{B2EEC085-7773-4108-B200-7806D0BDE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317" y="4967094"/>
            <a:ext cx="712617" cy="71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op 10 science and tech books for kids - Tech Monitor">
            <a:extLst>
              <a:ext uri="{FF2B5EF4-FFF2-40B4-BE49-F238E27FC236}">
                <a16:creationId xmlns:a16="http://schemas.microsoft.com/office/drawing/2014/main" id="{5D913290-8A3C-4B8E-9E8E-9E6599364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3811">
            <a:off x="4427989" y="5761006"/>
            <a:ext cx="532545" cy="67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10 Activities to Help Children Develop a Positive Attitude - Moments A Day">
            <a:extLst>
              <a:ext uri="{FF2B5EF4-FFF2-40B4-BE49-F238E27FC236}">
                <a16:creationId xmlns:a16="http://schemas.microsoft.com/office/drawing/2014/main" id="{C1C5E175-89B2-4C20-9FFF-1E313EBA0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548" y="5957293"/>
            <a:ext cx="753165" cy="52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👍 Thumbs Up Sign Emoji">
            <a:extLst>
              <a:ext uri="{FF2B5EF4-FFF2-40B4-BE49-F238E27FC236}">
                <a16:creationId xmlns:a16="http://schemas.microsoft.com/office/drawing/2014/main" id="{8D7F6CFC-1FD9-4D4B-ABED-ADB783FAE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015" y="3429000"/>
            <a:ext cx="993371" cy="99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Light Bulb Idea Vector Art, Icons, and Graphics for Free Download">
            <a:extLst>
              <a:ext uri="{FF2B5EF4-FFF2-40B4-BE49-F238E27FC236}">
                <a16:creationId xmlns:a16="http://schemas.microsoft.com/office/drawing/2014/main" id="{7B42B472-1823-480D-B329-82687F8F2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4248" y="5841528"/>
            <a:ext cx="753165" cy="75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LI: I can identify pulse and rhythm in a piece of music.">
            <a:extLst>
              <a:ext uri="{FF2B5EF4-FFF2-40B4-BE49-F238E27FC236}">
                <a16:creationId xmlns:a16="http://schemas.microsoft.com/office/drawing/2014/main" id="{C5B855EF-7FA8-4B8B-8C8C-5FF0FF982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72" y="2330268"/>
            <a:ext cx="633502" cy="46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artist paint brush with paint - Google Search | Painting logo, Artist paint,  Painting">
            <a:extLst>
              <a:ext uri="{FF2B5EF4-FFF2-40B4-BE49-F238E27FC236}">
                <a16:creationId xmlns:a16="http://schemas.microsoft.com/office/drawing/2014/main" id="{C6FE166D-26C2-4E07-840C-2C7FFB930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72" y="1417641"/>
            <a:ext cx="548648" cy="68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ADHD &amp; Handwriting: Practice and Improve Writing Skills">
            <a:extLst>
              <a:ext uri="{FF2B5EF4-FFF2-40B4-BE49-F238E27FC236}">
                <a16:creationId xmlns:a16="http://schemas.microsoft.com/office/drawing/2014/main" id="{04DBC858-E4A2-467F-9EAF-A8B6AFCC33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121"/>
          <a:stretch/>
        </p:blipFill>
        <p:spPr bwMode="auto">
          <a:xfrm>
            <a:off x="4269557" y="3524738"/>
            <a:ext cx="947045" cy="83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FFE0AD-FD5D-413F-8339-D0B05E4B32A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91237" y="3424237"/>
            <a:ext cx="9526" cy="95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F6E228-B803-4F7B-AD43-5A3DA383F85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45" y="5503289"/>
            <a:ext cx="564375" cy="5935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E1E153-2C93-453A-8DB5-CE7B0B45C3A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987" y="2457430"/>
            <a:ext cx="1149204" cy="39681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CF01C4D-8439-4600-9352-D688DB239CA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443" y="1246099"/>
            <a:ext cx="406105" cy="413657"/>
          </a:xfrm>
          <a:prstGeom prst="rect">
            <a:avLst/>
          </a:prstGeom>
        </p:spPr>
      </p:pic>
      <p:pic>
        <p:nvPicPr>
          <p:cNvPr id="5" name="Picture 4" descr="Image result for children mark making">
            <a:extLst>
              <a:ext uri="{FF2B5EF4-FFF2-40B4-BE49-F238E27FC236}">
                <a16:creationId xmlns:a16="http://schemas.microsoft.com/office/drawing/2014/main" id="{00908E2B-DA1D-EF9F-8AE1-8D253A4D7D80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l="1077" t="7769" r="9282" b="21027"/>
          <a:stretch>
            <a:fillRect/>
          </a:stretch>
        </p:blipFill>
        <p:spPr>
          <a:xfrm>
            <a:off x="304867" y="4202979"/>
            <a:ext cx="879000" cy="53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50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8db8f44068b3b9a03af51afbd55ab6a1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aa60334c5e6956a2d9382ac9ebc56ebd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2347F0F-CC17-4A65-83F8-34EA8844E2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F416E1-4307-4306-A6F0-C0C538CB6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D213040-ACB4-43A0-97AF-06EEFABCCD7B}">
  <ds:schemaRefs>
    <ds:schemaRef ds:uri="http://purl.org/dc/elements/1.1/"/>
    <ds:schemaRef ds:uri="http://purl.org/dc/terms/"/>
    <ds:schemaRef ds:uri="http://schemas.microsoft.com/office/2006/documentManagement/types"/>
    <ds:schemaRef ds:uri="91aa9a5a-fa42-4ca6-9897-aa4c26928fe4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4d19ac72-77c4-4ddd-ba77-9f226afb8e28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263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Westcon Comstor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Eves</dc:creator>
  <cp:lastModifiedBy>Clare Corbett</cp:lastModifiedBy>
  <cp:revision>53</cp:revision>
  <cp:lastPrinted>2024-02-08T14:20:09Z</cp:lastPrinted>
  <dcterms:created xsi:type="dcterms:W3CDTF">2023-01-08T11:57:16Z</dcterms:created>
  <dcterms:modified xsi:type="dcterms:W3CDTF">2025-07-10T09:59:07Z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Order">
    <vt:r8>6893400</vt:r8>
  </property>
  <property fmtid="{D5CDD505-2E9C-101B-9397-08002B2CF9AE}" pid="4" name="MediaServiceImageTags">
    <vt:lpwstr/>
  </property>
</Properties>
</file>