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3"/>
  </p:notesMasterIdLst>
  <p:sldIdLst>
    <p:sldId id="256" r:id="rId5"/>
    <p:sldId id="258" r:id="rId6"/>
    <p:sldId id="259" r:id="rId7"/>
    <p:sldId id="260" r:id="rId8"/>
    <p:sldId id="265" r:id="rId9"/>
    <p:sldId id="261" r:id="rId10"/>
    <p:sldId id="263" r:id="rId11"/>
    <p:sldId id="262" r:id="rId12"/>
  </p:sldIdLst>
  <p:sldSz cx="18288000" cy="10287000"/>
  <p:notesSz cx="6858000" cy="9144000"/>
  <p:embeddedFontLst>
    <p:embeddedFont>
      <p:font typeface="Century Gothic" panose="020B0502020202020204" pitchFamily="34" charset="0"/>
      <p:regular r:id="rId14"/>
      <p:bold r:id="rId15"/>
      <p:italic r:id="rId16"/>
      <p:boldItalic r:id="rId17"/>
    </p:embeddedFont>
    <p:embeddedFont>
      <p:font typeface="Century Gothic Paneuropean" panose="020B0604020202020204" charset="0"/>
      <p:regular r:id="rId18"/>
    </p:embeddedFont>
    <p:embeddedFont>
      <p:font typeface="Century Gothic Paneuropean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10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Cameron" userId="73993549-2fba-4abf-9351-05236fdff1e8" providerId="ADAL" clId="{2F4CA444-C417-460F-9E01-23AD30558192}"/>
    <pc:docChg chg="custSel modSld">
      <pc:chgData name="Emma Cameron" userId="73993549-2fba-4abf-9351-05236fdff1e8" providerId="ADAL" clId="{2F4CA444-C417-460F-9E01-23AD30558192}" dt="2026-09-09T08:12:27.191" v="163" actId="20577"/>
      <pc:docMkLst>
        <pc:docMk/>
      </pc:docMkLst>
      <pc:sldChg chg="modSp mod">
        <pc:chgData name="Emma Cameron" userId="73993549-2fba-4abf-9351-05236fdff1e8" providerId="ADAL" clId="{2F4CA444-C417-460F-9E01-23AD30558192}" dt="2026-09-09T08:05:15.451" v="153" actId="1076"/>
        <pc:sldMkLst>
          <pc:docMk/>
          <pc:sldMk cId="1873054806" sldId="261"/>
        </pc:sldMkLst>
        <pc:spChg chg="mod">
          <ac:chgData name="Emma Cameron" userId="73993549-2fba-4abf-9351-05236fdff1e8" providerId="ADAL" clId="{2F4CA444-C417-460F-9E01-23AD30558192}" dt="2026-09-09T08:05:15.451" v="153" actId="1076"/>
          <ac:spMkLst>
            <pc:docMk/>
            <pc:sldMk cId="1873054806" sldId="261"/>
            <ac:spMk id="42" creationId="{EADE31C6-C7B4-FCBF-F188-4AA3F8CA9F0A}"/>
          </ac:spMkLst>
        </pc:spChg>
      </pc:sldChg>
      <pc:sldChg chg="modSp mod">
        <pc:chgData name="Emma Cameron" userId="73993549-2fba-4abf-9351-05236fdff1e8" providerId="ADAL" clId="{2F4CA444-C417-460F-9E01-23AD30558192}" dt="2026-09-09T08:04:15.686" v="152" actId="20577"/>
        <pc:sldMkLst>
          <pc:docMk/>
          <pc:sldMk cId="3980494478" sldId="262"/>
        </pc:sldMkLst>
        <pc:spChg chg="mod">
          <ac:chgData name="Emma Cameron" userId="73993549-2fba-4abf-9351-05236fdff1e8" providerId="ADAL" clId="{2F4CA444-C417-460F-9E01-23AD30558192}" dt="2026-09-09T08:04:15.686" v="152" actId="20577"/>
          <ac:spMkLst>
            <pc:docMk/>
            <pc:sldMk cId="3980494478" sldId="262"/>
            <ac:spMk id="42" creationId="{2BFAF7E5-662B-8809-5B53-6B10E1BF8EB2}"/>
          </ac:spMkLst>
        </pc:spChg>
      </pc:sldChg>
      <pc:sldChg chg="modSp mod">
        <pc:chgData name="Emma Cameron" userId="73993549-2fba-4abf-9351-05236fdff1e8" providerId="ADAL" clId="{2F4CA444-C417-460F-9E01-23AD30558192}" dt="2026-09-09T08:12:27.191" v="163" actId="20577"/>
        <pc:sldMkLst>
          <pc:docMk/>
          <pc:sldMk cId="3102154421" sldId="263"/>
        </pc:sldMkLst>
        <pc:spChg chg="mod">
          <ac:chgData name="Emma Cameron" userId="73993549-2fba-4abf-9351-05236fdff1e8" providerId="ADAL" clId="{2F4CA444-C417-460F-9E01-23AD30558192}" dt="2026-09-09T08:12:27.191" v="163" actId="20577"/>
          <ac:spMkLst>
            <pc:docMk/>
            <pc:sldMk cId="3102154421" sldId="263"/>
            <ac:spMk id="42" creationId="{B1CCB1D3-82B5-B267-EDAF-32E9405A7156}"/>
          </ac:spMkLst>
        </pc:spChg>
      </pc:sldChg>
    </pc:docChg>
  </pc:docChgLst>
  <pc:docChgLst>
    <pc:chgData name="Sarah Pope" userId="2abce7f4-7fcb-477e-bce5-4a2a6ba00675" providerId="ADAL" clId="{F3E014F0-06D0-4C3F-B311-ABF28FBE87DD}"/>
    <pc:docChg chg="custSel addSld modSld">
      <pc:chgData name="Sarah Pope" userId="2abce7f4-7fcb-477e-bce5-4a2a6ba00675" providerId="ADAL" clId="{F3E014F0-06D0-4C3F-B311-ABF28FBE87DD}" dt="2026-09-08T08:24:29.393" v="199" actId="1076"/>
      <pc:docMkLst>
        <pc:docMk/>
      </pc:docMkLst>
      <pc:sldChg chg="addSp delSp modSp mod">
        <pc:chgData name="Sarah Pope" userId="2abce7f4-7fcb-477e-bce5-4a2a6ba00675" providerId="ADAL" clId="{F3E014F0-06D0-4C3F-B311-ABF28FBE87DD}" dt="2026-09-08T08:24:29.393" v="199" actId="1076"/>
        <pc:sldMkLst>
          <pc:docMk/>
          <pc:sldMk cId="0" sldId="258"/>
        </pc:sldMkLst>
        <pc:spChg chg="mod">
          <ac:chgData name="Sarah Pope" userId="2abce7f4-7fcb-477e-bce5-4a2a6ba00675" providerId="ADAL" clId="{F3E014F0-06D0-4C3F-B311-ABF28FBE87DD}" dt="2026-09-08T08:23:20.117" v="182" actId="1076"/>
          <ac:spMkLst>
            <pc:docMk/>
            <pc:sldMk cId="0" sldId="258"/>
            <ac:spMk id="16" creationId="{F454D22C-DB47-0FA3-E6C8-4FDC23460B01}"/>
          </ac:spMkLst>
        </pc:spChg>
        <pc:spChg chg="mod">
          <ac:chgData name="Sarah Pope" userId="2abce7f4-7fcb-477e-bce5-4a2a6ba00675" providerId="ADAL" clId="{F3E014F0-06D0-4C3F-B311-ABF28FBE87DD}" dt="2026-09-08T08:24:29.393" v="199" actId="1076"/>
          <ac:spMkLst>
            <pc:docMk/>
            <pc:sldMk cId="0" sldId="258"/>
            <ac:spMk id="18" creationId="{635DCCBC-2448-18A6-A2AB-DA51666245A0}"/>
          </ac:spMkLst>
        </pc:spChg>
        <pc:spChg chg="add del mod">
          <ac:chgData name="Sarah Pope" userId="2abce7f4-7fcb-477e-bce5-4a2a6ba00675" providerId="ADAL" clId="{F3E014F0-06D0-4C3F-B311-ABF28FBE87DD}" dt="2026-09-08T07:24:16.520" v="153" actId="478"/>
          <ac:spMkLst>
            <pc:docMk/>
            <pc:sldMk cId="0" sldId="258"/>
            <ac:spMk id="19" creationId="{3362F5EF-4A4C-B92F-3127-741CDD988F29}"/>
          </ac:spMkLst>
        </pc:spChg>
        <pc:spChg chg="mod">
          <ac:chgData name="Sarah Pope" userId="2abce7f4-7fcb-477e-bce5-4a2a6ba00675" providerId="ADAL" clId="{F3E014F0-06D0-4C3F-B311-ABF28FBE87DD}" dt="2026-09-08T08:23:28.595" v="184" actId="1076"/>
          <ac:spMkLst>
            <pc:docMk/>
            <pc:sldMk cId="0" sldId="258"/>
            <ac:spMk id="31" creationId="{B3CCFCCB-6922-651E-3682-1DA21C0E85B9}"/>
          </ac:spMkLst>
        </pc:spChg>
        <pc:spChg chg="mod">
          <ac:chgData name="Sarah Pope" userId="2abce7f4-7fcb-477e-bce5-4a2a6ba00675" providerId="ADAL" clId="{F3E014F0-06D0-4C3F-B311-ABF28FBE87DD}" dt="2026-09-08T08:23:12.964" v="180" actId="1076"/>
          <ac:spMkLst>
            <pc:docMk/>
            <pc:sldMk cId="0" sldId="258"/>
            <ac:spMk id="32" creationId="{83697711-D5DA-86B7-07D7-774F053E26F3}"/>
          </ac:spMkLst>
        </pc:spChg>
        <pc:spChg chg="mod">
          <ac:chgData name="Sarah Pope" userId="2abce7f4-7fcb-477e-bce5-4a2a6ba00675" providerId="ADAL" clId="{F3E014F0-06D0-4C3F-B311-ABF28FBE87DD}" dt="2026-09-08T08:24:23.610" v="198" actId="1076"/>
          <ac:spMkLst>
            <pc:docMk/>
            <pc:sldMk cId="0" sldId="258"/>
            <ac:spMk id="34" creationId="{6A849BE9-AEE6-2A38-EFA1-AB10DBC4357C}"/>
          </ac:spMkLst>
        </pc:spChg>
        <pc:spChg chg="mod">
          <ac:chgData name="Sarah Pope" userId="2abce7f4-7fcb-477e-bce5-4a2a6ba00675" providerId="ADAL" clId="{F3E014F0-06D0-4C3F-B311-ABF28FBE87DD}" dt="2026-09-08T08:24:15.048" v="195" actId="1076"/>
          <ac:spMkLst>
            <pc:docMk/>
            <pc:sldMk cId="0" sldId="258"/>
            <ac:spMk id="36" creationId="{D2662AF3-2093-38A7-2EB4-3A625547C6FF}"/>
          </ac:spMkLst>
        </pc:spChg>
        <pc:picChg chg="add del mod">
          <ac:chgData name="Sarah Pope" userId="2abce7f4-7fcb-477e-bce5-4a2a6ba00675" providerId="ADAL" clId="{F3E014F0-06D0-4C3F-B311-ABF28FBE87DD}" dt="2026-09-08T07:24:11.152" v="152" actId="478"/>
          <ac:picMkLst>
            <pc:docMk/>
            <pc:sldMk cId="0" sldId="258"/>
            <ac:picMk id="12" creationId="{BC1F629E-6651-493B-2E18-127014EADB18}"/>
          </ac:picMkLst>
        </pc:picChg>
        <pc:picChg chg="mod">
          <ac:chgData name="Sarah Pope" userId="2abce7f4-7fcb-477e-bce5-4a2a6ba00675" providerId="ADAL" clId="{F3E014F0-06D0-4C3F-B311-ABF28FBE87DD}" dt="2026-09-08T08:23:09.898" v="179" actId="1076"/>
          <ac:picMkLst>
            <pc:docMk/>
            <pc:sldMk cId="0" sldId="258"/>
            <ac:picMk id="13" creationId="{229B0FDD-4840-7070-D15C-CBDFCA65C6FC}"/>
          </ac:picMkLst>
        </pc:picChg>
        <pc:picChg chg="mod">
          <ac:chgData name="Sarah Pope" userId="2abce7f4-7fcb-477e-bce5-4a2a6ba00675" providerId="ADAL" clId="{F3E014F0-06D0-4C3F-B311-ABF28FBE87DD}" dt="2026-09-08T08:24:09.109" v="194" actId="1076"/>
          <ac:picMkLst>
            <pc:docMk/>
            <pc:sldMk cId="0" sldId="258"/>
            <ac:picMk id="14" creationId="{6C973267-4226-49B4-47F4-7D404106E1C5}"/>
          </ac:picMkLst>
        </pc:picChg>
        <pc:picChg chg="add mod">
          <ac:chgData name="Sarah Pope" userId="2abce7f4-7fcb-477e-bce5-4a2a6ba00675" providerId="ADAL" clId="{F3E014F0-06D0-4C3F-B311-ABF28FBE87DD}" dt="2026-09-08T08:23:16.254" v="181" actId="1076"/>
          <ac:picMkLst>
            <pc:docMk/>
            <pc:sldMk cId="0" sldId="258"/>
            <ac:picMk id="15" creationId="{2AB7392D-9AEB-5637-6277-E1E580E96258}"/>
          </ac:picMkLst>
        </pc:picChg>
        <pc:picChg chg="mod">
          <ac:chgData name="Sarah Pope" userId="2abce7f4-7fcb-477e-bce5-4a2a6ba00675" providerId="ADAL" clId="{F3E014F0-06D0-4C3F-B311-ABF28FBE87DD}" dt="2026-09-08T08:24:20.032" v="197" actId="1076"/>
          <ac:picMkLst>
            <pc:docMk/>
            <pc:sldMk cId="0" sldId="258"/>
            <ac:picMk id="20" creationId="{97F5DD61-5F88-820A-D0EA-19DA28325BA7}"/>
          </ac:picMkLst>
        </pc:picChg>
        <pc:picChg chg="add mod">
          <ac:chgData name="Sarah Pope" userId="2abce7f4-7fcb-477e-bce5-4a2a6ba00675" providerId="ADAL" clId="{F3E014F0-06D0-4C3F-B311-ABF28FBE87DD}" dt="2026-09-08T08:23:24.332" v="183" actId="1076"/>
          <ac:picMkLst>
            <pc:docMk/>
            <pc:sldMk cId="0" sldId="258"/>
            <ac:picMk id="22" creationId="{6C5F66F5-32A1-C89A-F9A3-F8932F18AF38}"/>
          </ac:picMkLst>
        </pc:picChg>
        <pc:picChg chg="mod">
          <ac:chgData name="Sarah Pope" userId="2abce7f4-7fcb-477e-bce5-4a2a6ba00675" providerId="ADAL" clId="{F3E014F0-06D0-4C3F-B311-ABF28FBE87DD}" dt="2026-09-08T08:24:16.695" v="196" actId="1076"/>
          <ac:picMkLst>
            <pc:docMk/>
            <pc:sldMk cId="0" sldId="258"/>
            <ac:picMk id="25" creationId="{B4D5214B-436B-19A4-E253-37D23D73233C}"/>
          </ac:picMkLst>
        </pc:picChg>
      </pc:sldChg>
    </pc:docChg>
  </pc:docChgLst>
  <pc:docChgLst>
    <pc:chgData name="Tim Beavan" userId="60e4d6fe-5f9b-4ab5-ab4d-a35ccda40f80" providerId="ADAL" clId="{F4B1EAA8-A094-4517-9E6F-629D1E4B93C5}"/>
    <pc:docChg chg="custSel modSld">
      <pc:chgData name="Tim Beavan" userId="60e4d6fe-5f9b-4ab5-ab4d-a35ccda40f80" providerId="ADAL" clId="{F4B1EAA8-A094-4517-9E6F-629D1E4B93C5}" dt="2026-09-08T20:45:25.089" v="98" actId="20577"/>
      <pc:docMkLst>
        <pc:docMk/>
      </pc:docMkLst>
      <pc:sldChg chg="modSp mod">
        <pc:chgData name="Tim Beavan" userId="60e4d6fe-5f9b-4ab5-ab4d-a35ccda40f80" providerId="ADAL" clId="{F4B1EAA8-A094-4517-9E6F-629D1E4B93C5}" dt="2026-09-08T20:45:25.089" v="98" actId="20577"/>
        <pc:sldMkLst>
          <pc:docMk/>
          <pc:sldMk cId="1873054806" sldId="261"/>
        </pc:sldMkLst>
        <pc:spChg chg="mod">
          <ac:chgData name="Tim Beavan" userId="60e4d6fe-5f9b-4ab5-ab4d-a35ccda40f80" providerId="ADAL" clId="{F4B1EAA8-A094-4517-9E6F-629D1E4B93C5}" dt="2026-09-08T20:45:25.089" v="98" actId="20577"/>
          <ac:spMkLst>
            <pc:docMk/>
            <pc:sldMk cId="1873054806" sldId="261"/>
            <ac:spMk id="42" creationId="{EADE31C6-C7B4-FCBF-F188-4AA3F8CA9F0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09.09.2026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842BA-F475-C8C2-99A9-43E9CCEA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964395-6640-9B4C-6B9F-900DE64DEC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5DD15B-CE7D-F8FE-7CE1-206790F400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96EBAC8-7484-7B71-2632-B8FE581F88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A9FE31-D18F-F934-D33E-38A6AFCB8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F2BC-3988-3AA4-50C5-40603D1504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A0D86-072C-4BBB-97CF-172C8C1B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07225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4D6B6-8C77-C1F3-CEA7-B694CF374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E7D0E-9688-B9AA-6917-D9A0DEA3C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3B34D-A259-000A-55BD-7C26F88E55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5ACCE99-FAA1-2719-47FD-8DC71163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A2E25-5AE2-3894-2A3B-23EF48AA5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6F2E-19F3-CB4E-4F28-3752319AA0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08FC1-45F3-5A75-61D2-F0D967C6E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57377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03DD2-C575-EC49-361D-3E5209876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5FD552-345D-BF7D-625C-3BE342E5BA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9B709B-8E5B-07F6-1809-773E205E9A3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0968CB4-8D0F-3E7F-EC5D-5BA5EDE080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D762266-FD69-E644-71BF-1B1A2BF904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6AF71C-1D20-9410-D11B-B75C218350C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54FD5C-6A05-63AE-D80F-B678EBF370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639640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917FB-E25F-A3FD-6F0A-5BBB8FFD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4FD11F-DF6E-7EEF-4058-5ECD83FAD4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8D29A-60F9-E83C-17E7-788A4BBE87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9CECC1-D2D3-2E94-8819-01B7CC9CFC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EB00D72-D465-043E-97BC-157EB606D2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016C7-D8BA-E116-76EB-FC2D3303ED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76598-7FD9-2DFB-4573-211A7EEF5B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50621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tm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162300"/>
            <a:ext cx="11378282" cy="2778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Year 4 Larch &amp; Lime</a:t>
            </a:r>
          </a:p>
          <a:p>
            <a:pPr algn="l"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2026-2027</a:t>
            </a:r>
            <a:endParaRPr lang="en-US" sz="8000" dirty="0">
              <a:solidFill>
                <a:srgbClr val="000000"/>
              </a:solidFill>
              <a:latin typeface="Century Gothic Paneuropean"/>
              <a:ea typeface="Century Gothic Paneuropean"/>
              <a:cs typeface="Century Gothic Paneuropean"/>
              <a:sym typeface="Century Gothic Paneuropean"/>
            </a:endParaRP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>
              <a:latin typeface="Century Gothic" panose="020B0502020202020204" pitchFamily="34" charset="0"/>
            </a:endParaRPr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>
                <a:latin typeface="Century Gothic" panose="020B0502020202020204" pitchFamily="34" charset="0"/>
              </a:endParaRPr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" panose="020B0502020202020204" pitchFamily="34" charset="0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" panose="020B0502020202020204" pitchFamily="34" charset="0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" panose="020B0502020202020204" pitchFamily="34" charset="0"/>
                <a:ea typeface="Century Gothic Paneuropean Bold"/>
                <a:cs typeface="Century Gothic Paneuropean Bold"/>
                <a:sym typeface="Century Gothic Paneuropean Bold"/>
              </a:rPr>
              <a:t>Staff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5152CF-2E30-C993-22C0-165DDB1F898E}"/>
              </a:ext>
            </a:extLst>
          </p:cNvPr>
          <p:cNvSpPr txBox="1"/>
          <p:nvPr/>
        </p:nvSpPr>
        <p:spPr>
          <a:xfrm>
            <a:off x="94392" y="3774883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C973267-4226-49B4-47F4-7D404106E1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5900" y="2187644"/>
            <a:ext cx="2066723" cy="199334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3CCFCCB-6922-651E-3682-1DA21C0E85B9}"/>
              </a:ext>
            </a:extLst>
          </p:cNvPr>
          <p:cNvSpPr txBox="1"/>
          <p:nvPr/>
        </p:nvSpPr>
        <p:spPr>
          <a:xfrm>
            <a:off x="9581171" y="4425335"/>
            <a:ext cx="2440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Mrs Cameron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Lime Class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3697711-D5DA-86B7-07D7-774F053E26F3}"/>
              </a:ext>
            </a:extLst>
          </p:cNvPr>
          <p:cNvSpPr txBox="1"/>
          <p:nvPr/>
        </p:nvSpPr>
        <p:spPr>
          <a:xfrm>
            <a:off x="3805761" y="4403025"/>
            <a:ext cx="2864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Mrs Alfred Mon-Wed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Larch Class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A849BE9-AEE6-2A38-EFA1-AB10DBC4357C}"/>
              </a:ext>
            </a:extLst>
          </p:cNvPr>
          <p:cNvSpPr txBox="1"/>
          <p:nvPr/>
        </p:nvSpPr>
        <p:spPr>
          <a:xfrm>
            <a:off x="7207460" y="7320312"/>
            <a:ext cx="1767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Mrs Patrick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2662AF3-2093-38A7-2EB4-3A625547C6FF}"/>
              </a:ext>
            </a:extLst>
          </p:cNvPr>
          <p:cNvSpPr txBox="1"/>
          <p:nvPr/>
        </p:nvSpPr>
        <p:spPr>
          <a:xfrm>
            <a:off x="12208845" y="4289488"/>
            <a:ext cx="1994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Mrs Vee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PPA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29B0FDD-4840-7070-D15C-CBDFCA65C6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19" y="2172426"/>
            <a:ext cx="2274644" cy="207201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35DCCBC-2448-18A6-A2AB-DA51666245A0}"/>
              </a:ext>
            </a:extLst>
          </p:cNvPr>
          <p:cNvSpPr txBox="1"/>
          <p:nvPr/>
        </p:nvSpPr>
        <p:spPr>
          <a:xfrm>
            <a:off x="9503287" y="7285118"/>
            <a:ext cx="1767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Mrs Richards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7F5DD61-5F88-820A-D0EA-19DA28325B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3905" y="5212751"/>
            <a:ext cx="1947207" cy="2012338"/>
          </a:xfrm>
          <a:prstGeom prst="rect">
            <a:avLst/>
          </a:prstGeom>
        </p:spPr>
      </p:pic>
      <p:pic>
        <p:nvPicPr>
          <p:cNvPr id="25" name="Picture 24" descr="A person smiling at camera&#10;&#10;AI-generated content may be incorrect.">
            <a:extLst>
              <a:ext uri="{FF2B5EF4-FFF2-40B4-BE49-F238E27FC236}">
                <a16:creationId xmlns:a16="http://schemas.microsoft.com/office/drawing/2014/main" id="{B4D5214B-436B-19A4-E253-37D23D7323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28" y="5195504"/>
            <a:ext cx="2006298" cy="19830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454D22C-DB47-0FA3-E6C8-4FDC23460B01}"/>
              </a:ext>
            </a:extLst>
          </p:cNvPr>
          <p:cNvSpPr txBox="1"/>
          <p:nvPr/>
        </p:nvSpPr>
        <p:spPr>
          <a:xfrm>
            <a:off x="6813662" y="4402059"/>
            <a:ext cx="2864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Mrs Szablowski Thu-Fri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Larch Class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AB7392D-9AEB-5637-6277-E1E580E962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3678" y="2113692"/>
            <a:ext cx="2034724" cy="214125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C5F66F5-32A1-C89A-F9A3-F8932F18AF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9758364" y="2357438"/>
            <a:ext cx="2266642" cy="169998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84732" y="371753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8ADD5AF-2364-EB1F-CAA4-0DA8B4E3C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4A943A7-D0F2-460A-CC46-234A41A67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4946" y="1377991"/>
            <a:ext cx="9109160" cy="693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8600B85-2F28-10B1-0E59-A1D9F82B5D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936" y="1965612"/>
            <a:ext cx="10019005" cy="63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C8257-201D-A4C1-80AA-6892945597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9831AEE-5554-D0E7-E06E-A257DA365F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8E0C28D-9AD6-BF50-0D54-7B0929048EA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0620633-0BFD-CACD-8189-BF68752CE5F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F59724ED-BF44-5E74-0624-74FBA4CFD5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AC0DB33-ABAE-A579-CE87-B6DED4D3C93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DD935F8-A231-864D-0622-609E03A3FF1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EEC5B67-5D36-7684-E3F6-2873C604D3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799EBB-8845-115F-33AC-0A667D37A9A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2246476-3DAC-F34B-A228-D89A95D012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6C69D3-C493-A468-CD79-581BAAE3C82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CF03508A-778E-1519-341E-7F7533782680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7A95DFB1-B56F-A5FC-2A39-9CBE466EB8C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71E773B5-DE64-F89C-C50F-D2D6D08F216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5E8299C-D8CC-E766-AF2E-538774973A2A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8D9FCDCE-99F9-E92E-C2C7-70D9897F7B04}"/>
              </a:ext>
            </a:extLst>
          </p:cNvPr>
          <p:cNvSpPr txBox="1"/>
          <p:nvPr/>
        </p:nvSpPr>
        <p:spPr>
          <a:xfrm>
            <a:off x="1904999" y="370064"/>
            <a:ext cx="437110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3DF90D-3105-6706-C4D0-2899A47F3A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601" t="-324" r="10710" b="39836"/>
          <a:stretch>
            <a:fillRect/>
          </a:stretch>
        </p:blipFill>
        <p:spPr>
          <a:xfrm>
            <a:off x="880102" y="1843131"/>
            <a:ext cx="7512617" cy="5954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014A1E-97DC-A6B3-A619-2DB807C873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838" t="58604" r="10830"/>
          <a:stretch>
            <a:fillRect/>
          </a:stretch>
        </p:blipFill>
        <p:spPr>
          <a:xfrm>
            <a:off x="9144000" y="2808074"/>
            <a:ext cx="7204364" cy="3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601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CD61A-4E2E-8743-1AE8-757B8E98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1C1C495-AFD7-8D21-C00E-57D35F85F12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F3539C0-0C30-A5B0-0246-81BAC2339B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C4DCD6-6139-AC9B-27A8-108CE8F2E90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68C156-5ECA-E108-412A-644958F4EF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0F15D65-331D-D431-E668-443E8D9D284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868A79-E760-8B66-119C-8F0F5F603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A6EE6F9-87E3-B0DB-DF38-7F7C273AB69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11A1F8F7-41EF-C6CD-4894-550FEAA22F3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ACFBA-8C21-1D3A-018B-57FE2A7B1C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B0B8D65-6618-2326-647F-94BA2B4E775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6EFA4562-5CC5-1FB9-4D0A-BC3360503BD6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395DECC-7B59-28A8-18B0-75A125A52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6A05527-FFF9-E2EA-E226-DB6312F78B8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01BF5E1-FB21-7EC7-94AE-0DCA3CFAA80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A9D0ED4-EB52-E484-980A-5CBD73843D9E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EADE31C6-C7B4-FCBF-F188-4AA3F8CA9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21" y="2074108"/>
            <a:ext cx="14173200" cy="562793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000" dirty="0">
                <a:latin typeface="Century Gothic" panose="020B0502020202020204" pitchFamily="34" charset="0"/>
              </a:rPr>
              <a:t>Year 4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If your child would like to bring a small pencil case for their personal equipment, they can.  This could include pencils, a glue stick, and a ruler (please try and name items).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We will set weekly maths, English and spelling homework in a book.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Reading will still be recorded via Accelerated Reader.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Your children will be expected to use Times Table Rock Stars at home to practise their times tables.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MTC will be in the summer term. This is the government times tables test.</a:t>
            </a:r>
          </a:p>
          <a:p>
            <a:pPr marL="0" indent="0">
              <a:buSzPct val="80000"/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5480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337C7-9491-8157-BB89-E0DC48690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290AC46-3CFD-90D7-1996-43C1EE81F1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22320C3-D3B5-5F81-C28C-357701A0E0A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1197A86-2112-1F83-A44F-41F757D10D5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7CE805-359D-B85D-7B4B-D68E325FF2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C6682B5-B00E-DB07-CC54-A28B1D424B8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EF6CE2F-1E45-A6CF-1CD4-925F3E4E208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6ECAC5D4-FFFA-0649-8A4C-3748D2C0512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8CE68053-F6F3-80CA-765E-1AC6CBFEC82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ED6E4C5-DC50-B433-0CA8-9DC1D1C7452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47CE52B5-07F0-C2ED-FFF9-BC3547DEE74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C525CB-5F9D-F022-93AE-F8A5C23ABEAB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51272E76-4E65-E539-6256-B59E46E26A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1DC883E8-0859-F10B-8A2F-B8F3A7FBA40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1542FDD0-0D93-916A-04D1-F49EC3B1B440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D77EFB8-0945-131A-18E3-86D056306037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B1CCB1D3-82B5-B267-EDAF-32E9405A7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4173200" cy="56279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dirty="0">
                <a:latin typeface="Century Gothic" panose="020B0502020202020204" pitchFamily="34" charset="0"/>
              </a:rPr>
              <a:t>Year 4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Swimming will be in the summer term.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PE days for Term 1 are Monday (indoor) and Thursday (outdoor).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Please can your child come in wearing appropriate named uniform for school – stud earrings will need to be taped, black shoes/trainers.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Jonathan’s Jungle Roadshow.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Tissues</a:t>
            </a:r>
          </a:p>
        </p:txBody>
      </p:sp>
    </p:spTree>
    <p:extLst>
      <p:ext uri="{BB962C8B-B14F-4D97-AF65-F5344CB8AC3E}">
        <p14:creationId xmlns:p14="http://schemas.microsoft.com/office/powerpoint/2010/main" val="3102154421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09853-83CF-554D-B4B6-B544B0809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FD9B19C-E97F-F0D2-BDE3-8E8AC85BA94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AA4F619-0143-C6AD-3A17-3B5CC6B40C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5DFC49B-273B-6FAE-FC3E-73B7F3751AF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46D4C5-EB53-30B5-9EC5-F55B44E8DA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61A075D-B0F7-EC16-7176-2C56739AD50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57653D6-F169-CFDA-F395-A6386D62E70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60DF95-C5B8-AFA5-C193-BB0D15C79B5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C6F982-1347-1073-C7A2-B5569F3B629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9F495DA-233E-1E75-0DCC-9DA50DEA41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E7FBC29D-B168-5558-C3A5-B27FD62EB39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7E6CADD-B9DF-CC73-773A-2A38166444A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DA41A03E-4472-DBB4-78AA-48C4FB8595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3FF920C-17B4-AF03-7A74-8DD270AC228F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1934706B-77B9-251A-4D18-FC8AA9D878C8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1B2F3739-49C2-1EE0-240F-28B8B30CA91B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Attendance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2BFAF7E5-662B-8809-5B53-6B10E1BF8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5957738" cy="562793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4000" b="1" dirty="0">
                <a:latin typeface="Century Gothic" panose="020B0502020202020204" pitchFamily="34" charset="0"/>
              </a:rPr>
              <a:t>School target of 97%</a:t>
            </a:r>
          </a:p>
          <a:p>
            <a:pPr marL="0" indent="0">
              <a:buNone/>
            </a:pPr>
            <a:endParaRPr lang="en-GB" sz="17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 panose="020B0502020202020204" pitchFamily="34" charset="0"/>
              </a:rPr>
              <a:t>There are 190 days that children should attend school each year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5 days off a year will give a child an attendance of 97%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Children should attend school with coughs and colds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Medical evidence will be asked for excessive absences relating to illness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No holidays, birthdays or trips away can be authorised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Punctuality is being monitored more closely this year in line with government guidance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Meetings with senior leaders will take place if low attendance or poor punctuality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Penalty notices (fines) are issued for excessive unauthorised absence</a:t>
            </a:r>
          </a:p>
          <a:p>
            <a:pPr marL="0" indent="0"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49447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74720F-E603-434D-A779-128CC22BF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012649-F081-4855-82AC-9B60C8A8B817}">
  <ds:schemaRefs>
    <ds:schemaRef ds:uri="http://schemas.microsoft.com/office/2006/documentManagement/types"/>
    <ds:schemaRef ds:uri="http://purl.org/dc/dcmitype/"/>
    <ds:schemaRef ds:uri="91aa9a5a-fa42-4ca6-9897-aa4c26928fe4"/>
    <ds:schemaRef ds:uri="http://purl.org/dc/terms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4d19ac72-77c4-4ddd-ba77-9f226afb8e2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383</Words>
  <Application>Microsoft Office PowerPoint</Application>
  <PresentationFormat>Custom</PresentationFormat>
  <Paragraphs>79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Arial</vt:lpstr>
      <vt:lpstr>Century Gothic Paneuropean Bold</vt:lpstr>
      <vt:lpstr>Century Gothic</vt:lpstr>
      <vt:lpstr>Century Gothic Paneuropean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Emma Cameron</cp:lastModifiedBy>
  <cp:revision>1</cp:revision>
  <dcterms:created xsi:type="dcterms:W3CDTF">2006-08-16T00:00:00Z</dcterms:created>
  <dcterms:modified xsi:type="dcterms:W3CDTF">2026-09-09T08:12:36Z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