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0"/>
  </p:notesMasterIdLst>
  <p:sldIdLst>
    <p:sldId id="257" r:id="rId5"/>
    <p:sldId id="263" r:id="rId6"/>
    <p:sldId id="293" r:id="rId7"/>
    <p:sldId id="258" r:id="rId8"/>
    <p:sldId id="274" r:id="rId9"/>
    <p:sldId id="259" r:id="rId10"/>
    <p:sldId id="294" r:id="rId11"/>
    <p:sldId id="288" r:id="rId12"/>
    <p:sldId id="265" r:id="rId13"/>
    <p:sldId id="290" r:id="rId14"/>
    <p:sldId id="287" r:id="rId15"/>
    <p:sldId id="268" r:id="rId16"/>
    <p:sldId id="283" r:id="rId17"/>
    <p:sldId id="266" r:id="rId18"/>
    <p:sldId id="262" r:id="rId19"/>
    <p:sldId id="264" r:id="rId20"/>
    <p:sldId id="270" r:id="rId21"/>
    <p:sldId id="292" r:id="rId22"/>
    <p:sldId id="278" r:id="rId23"/>
    <p:sldId id="275" r:id="rId24"/>
    <p:sldId id="276" r:id="rId25"/>
    <p:sldId id="291" r:id="rId26"/>
    <p:sldId id="273" r:id="rId27"/>
    <p:sldId id="282" r:id="rId28"/>
    <p:sldId id="26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E1F5"/>
    <a:srgbClr val="FBEF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830" autoAdjust="0"/>
    <p:restoredTop sz="94660"/>
  </p:normalViewPr>
  <p:slideViewPr>
    <p:cSldViewPr snapToGrid="0">
      <p:cViewPr varScale="1">
        <p:scale>
          <a:sx n="64" d="100"/>
          <a:sy n="64" d="100"/>
        </p:scale>
        <p:origin x="123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8" Type="http://schemas.openxmlformats.org/officeDocument/2006/relationships/slide" Target="slides/slide4.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9-06T16:07:20.504"/>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36,'0'-1,"0"0,1 0,-1-1,1 1,-1 0,1 0,-1 0,1 0,-1 0,1 0,0 0,0 0,0 0,0 0,-1 1,1-1,0 0,0 1,0-1,0 0,1 1,-1-1,0 1,0 0,0-1,3 1,34-8,-34 8,75-6,102 7,-70 1,2496-2,-2577 1,0 2,31 7,13 2,29 1,0 5,172 53,-50-7,-76-23,160 35,-210-53,-87-20,-11-2,-5 0,-10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9-06T16:07:23.163"/>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73,'72'-1,"76"-11,534-39,5 48,-669 4,-1 1,0 1,27 7,-1 1,339 57,-310-58,224 19,317-27,-291-4,-236 2,156-21,-194 16,50-1,-6 2,-82 3,0-1,0 0,0 0,0-1,0 0,0-1,14-7,-6 0,-1 0,26-23,-19 14</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9-06T16:07:27.084"/>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70,'13'2,"0"-1,0 2,0 0,0 0,0 1,21 10,24 8,544 106,-236-60,-175-33,2-9,0-8,231-9,-324-9,110-5,-170 1,1-1,-1-2,45-14,272-104,-338 117,1 2,0 0,0 1,1 1,24-1,104 2,-145 3,17 0,0-1,0-1,37-9,60-24,-81 22,1 1,76-11,-88 20,0-1,0-2,0 0,-1-2,0 0,30-16,-35 15,1 1,1 1,0 1,-1 1,2 1,35-3,139 7,-89 3,228-3,-337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9-06T16:07:30.090"/>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70,'409'0,"-371"2,54 10,5 0,523-2,-410-12,1138 1,-1251-3,0-5,170-39,-210 34,-25 6,0 1,51-3,242 8,-154 4,-122-3,-24 0,1 1,-1 1,0 1,0 1,25 6,128 33,-62-27,-17-3,22 2,-54-8,10 9,-54-9,44 5,-40-10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6T16:07:32.763"/>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67 0,'1572'-67'0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08B6CF-C424-4B9E-A749-73A93DF95643}" type="datetimeFigureOut">
              <a:rPr lang="en-GB" smtClean="0"/>
              <a:t>16/09/2026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763E21-1035-400E-BDF3-838C1FB2352B}" type="slidenum">
              <a:rPr lang="en-GB" smtClean="0"/>
              <a:t>‹#›</a:t>
            </a:fld>
            <a:endParaRPr lang="en-GB"/>
          </a:p>
        </p:txBody>
      </p:sp>
    </p:spTree>
    <p:extLst>
      <p:ext uri="{BB962C8B-B14F-4D97-AF65-F5344CB8AC3E}">
        <p14:creationId xmlns:p14="http://schemas.microsoft.com/office/powerpoint/2010/main" val="3322513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D763E21-1035-400E-BDF3-838C1FB2352B}" type="slidenum">
              <a:rPr lang="en-GB" smtClean="0"/>
              <a:t>1</a:t>
            </a:fld>
            <a:endParaRPr lang="en-GB"/>
          </a:p>
        </p:txBody>
      </p:sp>
    </p:spTree>
    <p:extLst>
      <p:ext uri="{BB962C8B-B14F-4D97-AF65-F5344CB8AC3E}">
        <p14:creationId xmlns:p14="http://schemas.microsoft.com/office/powerpoint/2010/main" val="787559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0BFB2-0FA5-E870-11FB-4B35E16330A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E3C9D46-2B6C-733B-AB43-81D1C1D165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163677D-F50A-E7FA-9CA9-C392AB628D21}"/>
              </a:ext>
            </a:extLst>
          </p:cNvPr>
          <p:cNvSpPr>
            <a:spLocks noGrp="1"/>
          </p:cNvSpPr>
          <p:nvPr>
            <p:ph type="dt" sz="half" idx="10"/>
          </p:nvPr>
        </p:nvSpPr>
        <p:spPr/>
        <p:txBody>
          <a:bodyPr/>
          <a:lstStyle/>
          <a:p>
            <a:fld id="{14898596-CCB9-2D4F-B061-2677E3620770}" type="datetimeFigureOut">
              <a:rPr lang="en-US" smtClean="0"/>
              <a:t>9/16/2026</a:t>
            </a:fld>
            <a:endParaRPr lang="en-US"/>
          </a:p>
        </p:txBody>
      </p:sp>
      <p:sp>
        <p:nvSpPr>
          <p:cNvPr id="5" name="Footer Placeholder 4">
            <a:extLst>
              <a:ext uri="{FF2B5EF4-FFF2-40B4-BE49-F238E27FC236}">
                <a16:creationId xmlns:a16="http://schemas.microsoft.com/office/drawing/2014/main" id="{E20C15FC-B331-7722-4A9C-946A67634D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D50BD9-4D92-C72E-FFA4-424E00FCF6AD}"/>
              </a:ext>
            </a:extLst>
          </p:cNvPr>
          <p:cNvSpPr>
            <a:spLocks noGrp="1"/>
          </p:cNvSpPr>
          <p:nvPr>
            <p:ph type="sldNum" sz="quarter" idx="12"/>
          </p:nvPr>
        </p:nvSpPr>
        <p:spPr/>
        <p:txBody>
          <a:bodyPr/>
          <a:lstStyle/>
          <a:p>
            <a:fld id="{80B51AEB-671E-F147-9AFF-A2145C90639F}" type="slidenum">
              <a:rPr lang="en-US" smtClean="0"/>
              <a:t>‹#›</a:t>
            </a:fld>
            <a:endParaRPr lang="en-US"/>
          </a:p>
        </p:txBody>
      </p:sp>
    </p:spTree>
    <p:extLst>
      <p:ext uri="{BB962C8B-B14F-4D97-AF65-F5344CB8AC3E}">
        <p14:creationId xmlns:p14="http://schemas.microsoft.com/office/powerpoint/2010/main" val="2091646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4019D-AB98-B084-0C90-185C138ADEE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7F6DA00-A726-65D0-61EE-43D54D2F252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AA8F607-5157-6E27-A5CD-3CABCB8DDB33}"/>
              </a:ext>
            </a:extLst>
          </p:cNvPr>
          <p:cNvSpPr>
            <a:spLocks noGrp="1"/>
          </p:cNvSpPr>
          <p:nvPr>
            <p:ph type="dt" sz="half" idx="10"/>
          </p:nvPr>
        </p:nvSpPr>
        <p:spPr/>
        <p:txBody>
          <a:bodyPr/>
          <a:lstStyle/>
          <a:p>
            <a:fld id="{14898596-CCB9-2D4F-B061-2677E3620770}" type="datetimeFigureOut">
              <a:rPr lang="en-US" smtClean="0"/>
              <a:t>9/16/2026</a:t>
            </a:fld>
            <a:endParaRPr lang="en-US"/>
          </a:p>
        </p:txBody>
      </p:sp>
      <p:sp>
        <p:nvSpPr>
          <p:cNvPr id="5" name="Footer Placeholder 4">
            <a:extLst>
              <a:ext uri="{FF2B5EF4-FFF2-40B4-BE49-F238E27FC236}">
                <a16:creationId xmlns:a16="http://schemas.microsoft.com/office/drawing/2014/main" id="{EE6187CA-240D-BDFE-4F65-42BD4112DC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515815-2CA5-6F06-4B22-DE47E00BDDC3}"/>
              </a:ext>
            </a:extLst>
          </p:cNvPr>
          <p:cNvSpPr>
            <a:spLocks noGrp="1"/>
          </p:cNvSpPr>
          <p:nvPr>
            <p:ph type="sldNum" sz="quarter" idx="12"/>
          </p:nvPr>
        </p:nvSpPr>
        <p:spPr/>
        <p:txBody>
          <a:bodyPr/>
          <a:lstStyle/>
          <a:p>
            <a:fld id="{80B51AEB-671E-F147-9AFF-A2145C90639F}" type="slidenum">
              <a:rPr lang="en-US" smtClean="0"/>
              <a:t>‹#›</a:t>
            </a:fld>
            <a:endParaRPr lang="en-US"/>
          </a:p>
        </p:txBody>
      </p:sp>
    </p:spTree>
    <p:extLst>
      <p:ext uri="{BB962C8B-B14F-4D97-AF65-F5344CB8AC3E}">
        <p14:creationId xmlns:p14="http://schemas.microsoft.com/office/powerpoint/2010/main" val="2948613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8ECF5-8BAE-012E-7D89-C19609550C1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2B58BE0-E4A8-6246-F5D3-C85FF9565E8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DCC2F9B-7776-7A7A-7BA3-6C228B24FB23}"/>
              </a:ext>
            </a:extLst>
          </p:cNvPr>
          <p:cNvSpPr>
            <a:spLocks noGrp="1"/>
          </p:cNvSpPr>
          <p:nvPr>
            <p:ph type="dt" sz="half" idx="10"/>
          </p:nvPr>
        </p:nvSpPr>
        <p:spPr/>
        <p:txBody>
          <a:bodyPr/>
          <a:lstStyle/>
          <a:p>
            <a:fld id="{14898596-CCB9-2D4F-B061-2677E3620770}" type="datetimeFigureOut">
              <a:rPr lang="en-US" smtClean="0"/>
              <a:t>9/16/2026</a:t>
            </a:fld>
            <a:endParaRPr lang="en-US"/>
          </a:p>
        </p:txBody>
      </p:sp>
      <p:sp>
        <p:nvSpPr>
          <p:cNvPr id="5" name="Footer Placeholder 4">
            <a:extLst>
              <a:ext uri="{FF2B5EF4-FFF2-40B4-BE49-F238E27FC236}">
                <a16:creationId xmlns:a16="http://schemas.microsoft.com/office/drawing/2014/main" id="{01894D1F-C8D5-CF70-5801-9A89BE6EDC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35BF800-7F46-0A1A-4B87-235EADF29EF9}"/>
              </a:ext>
            </a:extLst>
          </p:cNvPr>
          <p:cNvSpPr>
            <a:spLocks noGrp="1"/>
          </p:cNvSpPr>
          <p:nvPr>
            <p:ph type="sldNum" sz="quarter" idx="12"/>
          </p:nvPr>
        </p:nvSpPr>
        <p:spPr/>
        <p:txBody>
          <a:bodyPr/>
          <a:lstStyle/>
          <a:p>
            <a:fld id="{80B51AEB-671E-F147-9AFF-A2145C90639F}" type="slidenum">
              <a:rPr lang="en-US" smtClean="0"/>
              <a:t>‹#›</a:t>
            </a:fld>
            <a:endParaRPr lang="en-US"/>
          </a:p>
        </p:txBody>
      </p:sp>
    </p:spTree>
    <p:extLst>
      <p:ext uri="{BB962C8B-B14F-4D97-AF65-F5344CB8AC3E}">
        <p14:creationId xmlns:p14="http://schemas.microsoft.com/office/powerpoint/2010/main" val="1081555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10B93-DD3B-2895-CF96-571511BD3FE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E81521A-EA64-41BF-7565-381E259750D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F2F76F-39EA-5B93-4D32-773C7A3D0A3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1B30BD0-3782-D0AD-6D53-64B223D59A31}"/>
              </a:ext>
            </a:extLst>
          </p:cNvPr>
          <p:cNvSpPr>
            <a:spLocks noGrp="1"/>
          </p:cNvSpPr>
          <p:nvPr>
            <p:ph type="dt" sz="half" idx="10"/>
          </p:nvPr>
        </p:nvSpPr>
        <p:spPr/>
        <p:txBody>
          <a:bodyPr/>
          <a:lstStyle/>
          <a:p>
            <a:fld id="{14898596-CCB9-2D4F-B061-2677E3620770}" type="datetimeFigureOut">
              <a:rPr lang="en-US" smtClean="0"/>
              <a:t>9/16/2026</a:t>
            </a:fld>
            <a:endParaRPr lang="en-US"/>
          </a:p>
        </p:txBody>
      </p:sp>
      <p:sp>
        <p:nvSpPr>
          <p:cNvPr id="6" name="Footer Placeholder 5">
            <a:extLst>
              <a:ext uri="{FF2B5EF4-FFF2-40B4-BE49-F238E27FC236}">
                <a16:creationId xmlns:a16="http://schemas.microsoft.com/office/drawing/2014/main" id="{2370679A-7D0F-152B-653A-866C9C9141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A274B3-15E5-0A82-1029-F81544880438}"/>
              </a:ext>
            </a:extLst>
          </p:cNvPr>
          <p:cNvSpPr>
            <a:spLocks noGrp="1"/>
          </p:cNvSpPr>
          <p:nvPr>
            <p:ph type="sldNum" sz="quarter" idx="12"/>
          </p:nvPr>
        </p:nvSpPr>
        <p:spPr/>
        <p:txBody>
          <a:bodyPr/>
          <a:lstStyle/>
          <a:p>
            <a:fld id="{80B51AEB-671E-F147-9AFF-A2145C90639F}" type="slidenum">
              <a:rPr lang="en-US" smtClean="0"/>
              <a:t>‹#›</a:t>
            </a:fld>
            <a:endParaRPr lang="en-US"/>
          </a:p>
        </p:txBody>
      </p:sp>
    </p:spTree>
    <p:extLst>
      <p:ext uri="{BB962C8B-B14F-4D97-AF65-F5344CB8AC3E}">
        <p14:creationId xmlns:p14="http://schemas.microsoft.com/office/powerpoint/2010/main" val="20493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61BC8-A976-1584-F1CD-EB79343B3B5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A8C1078-898E-E58A-6702-B2785321E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F3E3936-1F4E-AB19-ECC9-3B147968146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2874C54-A9B2-039E-D8D5-BA73CF6E3D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2042EC5-E35A-C400-855B-19D7A0A7B1A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D688188-217D-A64D-2331-406DAE3FD713}"/>
              </a:ext>
            </a:extLst>
          </p:cNvPr>
          <p:cNvSpPr>
            <a:spLocks noGrp="1"/>
          </p:cNvSpPr>
          <p:nvPr>
            <p:ph type="dt" sz="half" idx="10"/>
          </p:nvPr>
        </p:nvSpPr>
        <p:spPr/>
        <p:txBody>
          <a:bodyPr/>
          <a:lstStyle/>
          <a:p>
            <a:fld id="{14898596-CCB9-2D4F-B061-2677E3620770}" type="datetimeFigureOut">
              <a:rPr lang="en-US" smtClean="0"/>
              <a:t>9/16/2026</a:t>
            </a:fld>
            <a:endParaRPr lang="en-US"/>
          </a:p>
        </p:txBody>
      </p:sp>
      <p:sp>
        <p:nvSpPr>
          <p:cNvPr id="8" name="Footer Placeholder 7">
            <a:extLst>
              <a:ext uri="{FF2B5EF4-FFF2-40B4-BE49-F238E27FC236}">
                <a16:creationId xmlns:a16="http://schemas.microsoft.com/office/drawing/2014/main" id="{E42A8C73-364F-4625-4AA4-561C5E26CB5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3290B0-BC4C-B9B7-3B3B-4CF4CCEF0869}"/>
              </a:ext>
            </a:extLst>
          </p:cNvPr>
          <p:cNvSpPr>
            <a:spLocks noGrp="1"/>
          </p:cNvSpPr>
          <p:nvPr>
            <p:ph type="sldNum" sz="quarter" idx="12"/>
          </p:nvPr>
        </p:nvSpPr>
        <p:spPr/>
        <p:txBody>
          <a:bodyPr/>
          <a:lstStyle/>
          <a:p>
            <a:fld id="{80B51AEB-671E-F147-9AFF-A2145C90639F}" type="slidenum">
              <a:rPr lang="en-US" smtClean="0"/>
              <a:t>‹#›</a:t>
            </a:fld>
            <a:endParaRPr lang="en-US"/>
          </a:p>
        </p:txBody>
      </p:sp>
    </p:spTree>
    <p:extLst>
      <p:ext uri="{BB962C8B-B14F-4D97-AF65-F5344CB8AC3E}">
        <p14:creationId xmlns:p14="http://schemas.microsoft.com/office/powerpoint/2010/main" val="1008939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79FAA-D5BB-D903-E824-2582F750F61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E09808D-FD96-1A6D-6216-F6649D50FF57}"/>
              </a:ext>
            </a:extLst>
          </p:cNvPr>
          <p:cNvSpPr>
            <a:spLocks noGrp="1"/>
          </p:cNvSpPr>
          <p:nvPr>
            <p:ph type="dt" sz="half" idx="10"/>
          </p:nvPr>
        </p:nvSpPr>
        <p:spPr/>
        <p:txBody>
          <a:bodyPr/>
          <a:lstStyle/>
          <a:p>
            <a:fld id="{14898596-CCB9-2D4F-B061-2677E3620770}" type="datetimeFigureOut">
              <a:rPr lang="en-US" smtClean="0"/>
              <a:t>9/16/2026</a:t>
            </a:fld>
            <a:endParaRPr lang="en-US"/>
          </a:p>
        </p:txBody>
      </p:sp>
      <p:sp>
        <p:nvSpPr>
          <p:cNvPr id="4" name="Footer Placeholder 3">
            <a:extLst>
              <a:ext uri="{FF2B5EF4-FFF2-40B4-BE49-F238E27FC236}">
                <a16:creationId xmlns:a16="http://schemas.microsoft.com/office/drawing/2014/main" id="{25D8EBC9-ECCA-DC2F-9506-8C8359ECCEB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D4DB0F2-9521-FE8B-65E2-C05D1403414E}"/>
              </a:ext>
            </a:extLst>
          </p:cNvPr>
          <p:cNvSpPr>
            <a:spLocks noGrp="1"/>
          </p:cNvSpPr>
          <p:nvPr>
            <p:ph type="sldNum" sz="quarter" idx="12"/>
          </p:nvPr>
        </p:nvSpPr>
        <p:spPr/>
        <p:txBody>
          <a:bodyPr/>
          <a:lstStyle/>
          <a:p>
            <a:fld id="{80B51AEB-671E-F147-9AFF-A2145C90639F}" type="slidenum">
              <a:rPr lang="en-US" smtClean="0"/>
              <a:t>‹#›</a:t>
            </a:fld>
            <a:endParaRPr lang="en-US"/>
          </a:p>
        </p:txBody>
      </p:sp>
    </p:spTree>
    <p:extLst>
      <p:ext uri="{BB962C8B-B14F-4D97-AF65-F5344CB8AC3E}">
        <p14:creationId xmlns:p14="http://schemas.microsoft.com/office/powerpoint/2010/main" val="57797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CC78BF-A2A2-68B0-6A19-3F2F2776B655}"/>
              </a:ext>
            </a:extLst>
          </p:cNvPr>
          <p:cNvSpPr>
            <a:spLocks noGrp="1"/>
          </p:cNvSpPr>
          <p:nvPr>
            <p:ph type="dt" sz="half" idx="10"/>
          </p:nvPr>
        </p:nvSpPr>
        <p:spPr/>
        <p:txBody>
          <a:bodyPr/>
          <a:lstStyle/>
          <a:p>
            <a:fld id="{14898596-CCB9-2D4F-B061-2677E3620770}" type="datetimeFigureOut">
              <a:rPr lang="en-US" smtClean="0"/>
              <a:t>9/16/2026</a:t>
            </a:fld>
            <a:endParaRPr lang="en-US"/>
          </a:p>
        </p:txBody>
      </p:sp>
      <p:sp>
        <p:nvSpPr>
          <p:cNvPr id="3" name="Footer Placeholder 2">
            <a:extLst>
              <a:ext uri="{FF2B5EF4-FFF2-40B4-BE49-F238E27FC236}">
                <a16:creationId xmlns:a16="http://schemas.microsoft.com/office/drawing/2014/main" id="{E6DD1E73-1AE3-6E2A-E0FB-0296BFFC3DA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2C0FC06-E652-F140-E462-EF6702CF74A3}"/>
              </a:ext>
            </a:extLst>
          </p:cNvPr>
          <p:cNvSpPr>
            <a:spLocks noGrp="1"/>
          </p:cNvSpPr>
          <p:nvPr>
            <p:ph type="sldNum" sz="quarter" idx="12"/>
          </p:nvPr>
        </p:nvSpPr>
        <p:spPr/>
        <p:txBody>
          <a:bodyPr/>
          <a:lstStyle/>
          <a:p>
            <a:fld id="{80B51AEB-671E-F147-9AFF-A2145C90639F}" type="slidenum">
              <a:rPr lang="en-US" smtClean="0"/>
              <a:t>‹#›</a:t>
            </a:fld>
            <a:endParaRPr lang="en-US"/>
          </a:p>
        </p:txBody>
      </p:sp>
    </p:spTree>
    <p:extLst>
      <p:ext uri="{BB962C8B-B14F-4D97-AF65-F5344CB8AC3E}">
        <p14:creationId xmlns:p14="http://schemas.microsoft.com/office/powerpoint/2010/main" val="938892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E8AFD-6077-D16D-6AFE-604CDFE9606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904FD53-CF63-D3B4-CC52-40ECBB3C106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4466507-A1B3-03DF-E905-9A46465A62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5A19614-F64D-E66B-34E2-FDC92FB14BEC}"/>
              </a:ext>
            </a:extLst>
          </p:cNvPr>
          <p:cNvSpPr>
            <a:spLocks noGrp="1"/>
          </p:cNvSpPr>
          <p:nvPr>
            <p:ph type="dt" sz="half" idx="10"/>
          </p:nvPr>
        </p:nvSpPr>
        <p:spPr/>
        <p:txBody>
          <a:bodyPr/>
          <a:lstStyle/>
          <a:p>
            <a:fld id="{14898596-CCB9-2D4F-B061-2677E3620770}" type="datetimeFigureOut">
              <a:rPr lang="en-US" smtClean="0"/>
              <a:t>9/16/2026</a:t>
            </a:fld>
            <a:endParaRPr lang="en-US"/>
          </a:p>
        </p:txBody>
      </p:sp>
      <p:sp>
        <p:nvSpPr>
          <p:cNvPr id="6" name="Footer Placeholder 5">
            <a:extLst>
              <a:ext uri="{FF2B5EF4-FFF2-40B4-BE49-F238E27FC236}">
                <a16:creationId xmlns:a16="http://schemas.microsoft.com/office/drawing/2014/main" id="{DA0C44E0-12D4-4C61-8864-B23EE51674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7A25E8C-737B-1249-CC74-04EB36EA9541}"/>
              </a:ext>
            </a:extLst>
          </p:cNvPr>
          <p:cNvSpPr>
            <a:spLocks noGrp="1"/>
          </p:cNvSpPr>
          <p:nvPr>
            <p:ph type="sldNum" sz="quarter" idx="12"/>
          </p:nvPr>
        </p:nvSpPr>
        <p:spPr/>
        <p:txBody>
          <a:bodyPr/>
          <a:lstStyle/>
          <a:p>
            <a:fld id="{80B51AEB-671E-F147-9AFF-A2145C90639F}" type="slidenum">
              <a:rPr lang="en-US" smtClean="0"/>
              <a:t>‹#›</a:t>
            </a:fld>
            <a:endParaRPr lang="en-US"/>
          </a:p>
        </p:txBody>
      </p:sp>
    </p:spTree>
    <p:extLst>
      <p:ext uri="{BB962C8B-B14F-4D97-AF65-F5344CB8AC3E}">
        <p14:creationId xmlns:p14="http://schemas.microsoft.com/office/powerpoint/2010/main" val="2071644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931A1-8D72-377B-2077-4E9223089C3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0D840A92-053E-19EE-6367-097402A093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3C59C60-4EAD-17E1-EC32-DCAE75050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E7F4368-5F31-8977-2A80-84C2B3075E13}"/>
              </a:ext>
            </a:extLst>
          </p:cNvPr>
          <p:cNvSpPr>
            <a:spLocks noGrp="1"/>
          </p:cNvSpPr>
          <p:nvPr>
            <p:ph type="dt" sz="half" idx="10"/>
          </p:nvPr>
        </p:nvSpPr>
        <p:spPr/>
        <p:txBody>
          <a:bodyPr/>
          <a:lstStyle/>
          <a:p>
            <a:fld id="{14898596-CCB9-2D4F-B061-2677E3620770}" type="datetimeFigureOut">
              <a:rPr lang="en-US" smtClean="0"/>
              <a:t>9/16/2026</a:t>
            </a:fld>
            <a:endParaRPr lang="en-US"/>
          </a:p>
        </p:txBody>
      </p:sp>
      <p:sp>
        <p:nvSpPr>
          <p:cNvPr id="6" name="Footer Placeholder 5">
            <a:extLst>
              <a:ext uri="{FF2B5EF4-FFF2-40B4-BE49-F238E27FC236}">
                <a16:creationId xmlns:a16="http://schemas.microsoft.com/office/drawing/2014/main" id="{4AB2A312-DEDF-207C-3A01-CC5C88CB16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A555C1-CAC6-5AA9-E667-6B9B3E6CC414}"/>
              </a:ext>
            </a:extLst>
          </p:cNvPr>
          <p:cNvSpPr>
            <a:spLocks noGrp="1"/>
          </p:cNvSpPr>
          <p:nvPr>
            <p:ph type="sldNum" sz="quarter" idx="12"/>
          </p:nvPr>
        </p:nvSpPr>
        <p:spPr/>
        <p:txBody>
          <a:bodyPr/>
          <a:lstStyle/>
          <a:p>
            <a:fld id="{80B51AEB-671E-F147-9AFF-A2145C90639F}" type="slidenum">
              <a:rPr lang="en-US" smtClean="0"/>
              <a:t>‹#›</a:t>
            </a:fld>
            <a:endParaRPr lang="en-US"/>
          </a:p>
        </p:txBody>
      </p:sp>
    </p:spTree>
    <p:extLst>
      <p:ext uri="{BB962C8B-B14F-4D97-AF65-F5344CB8AC3E}">
        <p14:creationId xmlns:p14="http://schemas.microsoft.com/office/powerpoint/2010/main" val="2652691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315BE-BFA9-A6D1-A4EF-F7AED1D98C6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1D07780-C879-AC26-9383-0D42FB7BD2A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058EAEC-18A7-4815-BC52-85EF1F80D681}"/>
              </a:ext>
            </a:extLst>
          </p:cNvPr>
          <p:cNvSpPr>
            <a:spLocks noGrp="1"/>
          </p:cNvSpPr>
          <p:nvPr>
            <p:ph type="dt" sz="half" idx="10"/>
          </p:nvPr>
        </p:nvSpPr>
        <p:spPr/>
        <p:txBody>
          <a:bodyPr/>
          <a:lstStyle/>
          <a:p>
            <a:fld id="{14898596-CCB9-2D4F-B061-2677E3620770}" type="datetimeFigureOut">
              <a:rPr lang="en-US" smtClean="0"/>
              <a:t>9/16/2026</a:t>
            </a:fld>
            <a:endParaRPr lang="en-US"/>
          </a:p>
        </p:txBody>
      </p:sp>
      <p:sp>
        <p:nvSpPr>
          <p:cNvPr id="5" name="Footer Placeholder 4">
            <a:extLst>
              <a:ext uri="{FF2B5EF4-FFF2-40B4-BE49-F238E27FC236}">
                <a16:creationId xmlns:a16="http://schemas.microsoft.com/office/drawing/2014/main" id="{18B71E46-6B68-DD5B-E22D-9A28A17BE5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DC1507-B61E-1309-2593-85962FF7CB80}"/>
              </a:ext>
            </a:extLst>
          </p:cNvPr>
          <p:cNvSpPr>
            <a:spLocks noGrp="1"/>
          </p:cNvSpPr>
          <p:nvPr>
            <p:ph type="sldNum" sz="quarter" idx="12"/>
          </p:nvPr>
        </p:nvSpPr>
        <p:spPr/>
        <p:txBody>
          <a:bodyPr/>
          <a:lstStyle/>
          <a:p>
            <a:fld id="{80B51AEB-671E-F147-9AFF-A2145C90639F}" type="slidenum">
              <a:rPr lang="en-US" smtClean="0"/>
              <a:t>‹#›</a:t>
            </a:fld>
            <a:endParaRPr lang="en-US"/>
          </a:p>
        </p:txBody>
      </p:sp>
    </p:spTree>
    <p:extLst>
      <p:ext uri="{BB962C8B-B14F-4D97-AF65-F5344CB8AC3E}">
        <p14:creationId xmlns:p14="http://schemas.microsoft.com/office/powerpoint/2010/main" val="4034107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3F58A2-06BC-D784-A8DC-0C15B48686A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0B1961-DBED-6528-5923-847C64D82ED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0EACA0-0687-1BF9-C75E-645848E9346A}"/>
              </a:ext>
            </a:extLst>
          </p:cNvPr>
          <p:cNvSpPr>
            <a:spLocks noGrp="1"/>
          </p:cNvSpPr>
          <p:nvPr>
            <p:ph type="dt" sz="half" idx="10"/>
          </p:nvPr>
        </p:nvSpPr>
        <p:spPr/>
        <p:txBody>
          <a:bodyPr/>
          <a:lstStyle/>
          <a:p>
            <a:fld id="{14898596-CCB9-2D4F-B061-2677E3620770}" type="datetimeFigureOut">
              <a:rPr lang="en-US" smtClean="0"/>
              <a:t>9/16/2026</a:t>
            </a:fld>
            <a:endParaRPr lang="en-US"/>
          </a:p>
        </p:txBody>
      </p:sp>
      <p:sp>
        <p:nvSpPr>
          <p:cNvPr id="5" name="Footer Placeholder 4">
            <a:extLst>
              <a:ext uri="{FF2B5EF4-FFF2-40B4-BE49-F238E27FC236}">
                <a16:creationId xmlns:a16="http://schemas.microsoft.com/office/drawing/2014/main" id="{4397BB08-9200-9B4F-65E0-5BCF30EBEB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0752779-96FE-345D-C8D7-CBA4753059DF}"/>
              </a:ext>
            </a:extLst>
          </p:cNvPr>
          <p:cNvSpPr>
            <a:spLocks noGrp="1"/>
          </p:cNvSpPr>
          <p:nvPr>
            <p:ph type="sldNum" sz="quarter" idx="12"/>
          </p:nvPr>
        </p:nvSpPr>
        <p:spPr/>
        <p:txBody>
          <a:bodyPr/>
          <a:lstStyle/>
          <a:p>
            <a:fld id="{80B51AEB-671E-F147-9AFF-A2145C90639F}" type="slidenum">
              <a:rPr lang="en-US" smtClean="0"/>
              <a:t>‹#›</a:t>
            </a:fld>
            <a:endParaRPr lang="en-US"/>
          </a:p>
        </p:txBody>
      </p:sp>
    </p:spTree>
    <p:extLst>
      <p:ext uri="{BB962C8B-B14F-4D97-AF65-F5344CB8AC3E}">
        <p14:creationId xmlns:p14="http://schemas.microsoft.com/office/powerpoint/2010/main" val="1977644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0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16D4F8-2AC4-0EE7-B45B-798845A6CD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7DFE8E-69C2-FDCD-1BDB-8A25A78553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07CF374-1B1C-700B-6630-946B7B69E4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4898596-CCB9-2D4F-B061-2677E3620770}" type="datetimeFigureOut">
              <a:rPr lang="en-US" smtClean="0"/>
              <a:t>9/16/2026</a:t>
            </a:fld>
            <a:endParaRPr lang="en-US"/>
          </a:p>
        </p:txBody>
      </p:sp>
      <p:sp>
        <p:nvSpPr>
          <p:cNvPr id="5" name="Footer Placeholder 4">
            <a:extLst>
              <a:ext uri="{FF2B5EF4-FFF2-40B4-BE49-F238E27FC236}">
                <a16:creationId xmlns:a16="http://schemas.microsoft.com/office/drawing/2014/main" id="{31C4D50B-2234-6087-2AF9-4AD36FE31A5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8212287-AA49-BAB3-5FE1-C27D8C0E2A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0B51AEB-671E-F147-9AFF-A2145C90639F}" type="slidenum">
              <a:rPr lang="en-US" smtClean="0"/>
              <a:t>‹#›</a:t>
            </a:fld>
            <a:endParaRPr lang="en-US"/>
          </a:p>
        </p:txBody>
      </p:sp>
    </p:spTree>
    <p:extLst>
      <p:ext uri="{BB962C8B-B14F-4D97-AF65-F5344CB8AC3E}">
        <p14:creationId xmlns:p14="http://schemas.microsoft.com/office/powerpoint/2010/main" val="1363531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5" Type="http://schemas.openxmlformats.org/officeDocument/2006/relationships/image" Target="../media/image12.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customXml" Target="../ink/ink1.xml"/><Relationship Id="rId7" Type="http://schemas.openxmlformats.org/officeDocument/2006/relationships/customXml" Target="../ink/ink3.xml"/><Relationship Id="rId12" Type="http://schemas.openxmlformats.org/officeDocument/2006/relationships/image" Target="../media/image29.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customXml" Target="../ink/ink5.xml"/><Relationship Id="rId5" Type="http://schemas.openxmlformats.org/officeDocument/2006/relationships/customXml" Target="../ink/ink2.xml"/><Relationship Id="rId10" Type="http://schemas.openxmlformats.org/officeDocument/2006/relationships/image" Target="../media/image28.png"/><Relationship Id="rId4" Type="http://schemas.openxmlformats.org/officeDocument/2006/relationships/image" Target="../media/image25.png"/><Relationship Id="rId9" Type="http://schemas.openxmlformats.org/officeDocument/2006/relationships/customXml" Target="../ink/ink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up of a landscape&#10;&#10;AI-generated content may be incorrect.">
            <a:extLst>
              <a:ext uri="{FF2B5EF4-FFF2-40B4-BE49-F238E27FC236}">
                <a16:creationId xmlns:a16="http://schemas.microsoft.com/office/drawing/2014/main" id="{7C93048D-EB91-A8F9-3958-D9F4E20D0A64}"/>
              </a:ext>
            </a:extLst>
          </p:cNvPr>
          <p:cNvPicPr>
            <a:picLocks noGrp="1" noChangeAspect="1"/>
          </p:cNvPicPr>
          <p:nvPr>
            <p:ph idx="1"/>
          </p:nvPr>
        </p:nvPicPr>
        <p:blipFill>
          <a:blip r:embed="rId3"/>
          <a:srcRect l="43566"/>
          <a:stretch>
            <a:fillRect/>
          </a:stretch>
        </p:blipFill>
        <p:spPr>
          <a:xfrm>
            <a:off x="5305744" y="1389888"/>
            <a:ext cx="6908028" cy="4856470"/>
          </a:xfrm>
        </p:spPr>
      </p:pic>
      <p:pic>
        <p:nvPicPr>
          <p:cNvPr id="3" name="Picture 2">
            <a:extLst>
              <a:ext uri="{FF2B5EF4-FFF2-40B4-BE49-F238E27FC236}">
                <a16:creationId xmlns:a16="http://schemas.microsoft.com/office/drawing/2014/main" id="{CFC44247-4599-C12B-E273-FC39C921D83D}"/>
              </a:ext>
            </a:extLst>
          </p:cNvPr>
          <p:cNvPicPr>
            <a:picLocks noChangeAspect="1"/>
          </p:cNvPicPr>
          <p:nvPr/>
        </p:nvPicPr>
        <p:blipFill>
          <a:blip r:embed="rId4"/>
          <a:stretch>
            <a:fillRect/>
          </a:stretch>
        </p:blipFill>
        <p:spPr>
          <a:xfrm>
            <a:off x="-155448" y="375588"/>
            <a:ext cx="6871766" cy="4599802"/>
          </a:xfrm>
          <a:prstGeom prst="rect">
            <a:avLst/>
          </a:prstGeom>
        </p:spPr>
      </p:pic>
      <p:sp>
        <p:nvSpPr>
          <p:cNvPr id="4" name="AutoShape 2" descr="Image preview">
            <a:extLst>
              <a:ext uri="{FF2B5EF4-FFF2-40B4-BE49-F238E27FC236}">
                <a16:creationId xmlns:a16="http://schemas.microsoft.com/office/drawing/2014/main" id="{66D0FA8D-A633-D13F-D851-29226FC7561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descr="A path leading to a body of water&#10;&#10;AI-generated content may be incorrect.">
            <a:extLst>
              <a:ext uri="{FF2B5EF4-FFF2-40B4-BE49-F238E27FC236}">
                <a16:creationId xmlns:a16="http://schemas.microsoft.com/office/drawing/2014/main" id="{B6317FA1-D20F-460C-E9AB-6EB58F1D5234}"/>
              </a:ext>
            </a:extLst>
          </p:cNvPr>
          <p:cNvPicPr>
            <a:picLocks noChangeAspect="1"/>
          </p:cNvPicPr>
          <p:nvPr/>
        </p:nvPicPr>
        <p:blipFill>
          <a:blip r:embed="rId5"/>
          <a:stretch>
            <a:fillRect/>
          </a:stretch>
        </p:blipFill>
        <p:spPr>
          <a:xfrm>
            <a:off x="1737035" y="4403903"/>
            <a:ext cx="4358965" cy="2454097"/>
          </a:xfrm>
          <a:prstGeom prst="rect">
            <a:avLst/>
          </a:prstGeom>
        </p:spPr>
      </p:pic>
      <p:sp>
        <p:nvSpPr>
          <p:cNvPr id="6" name="TextBox 5">
            <a:extLst>
              <a:ext uri="{FF2B5EF4-FFF2-40B4-BE49-F238E27FC236}">
                <a16:creationId xmlns:a16="http://schemas.microsoft.com/office/drawing/2014/main" id="{2F9582C1-0160-FEA1-823B-33217DB70D26}"/>
              </a:ext>
            </a:extLst>
          </p:cNvPr>
          <p:cNvSpPr txBox="1"/>
          <p:nvPr/>
        </p:nvSpPr>
        <p:spPr>
          <a:xfrm>
            <a:off x="7050024" y="109728"/>
            <a:ext cx="5010912" cy="646331"/>
          </a:xfrm>
          <a:prstGeom prst="rect">
            <a:avLst/>
          </a:prstGeom>
          <a:noFill/>
        </p:spPr>
        <p:txBody>
          <a:bodyPr wrap="square" rtlCol="0">
            <a:spAutoFit/>
          </a:bodyPr>
          <a:lstStyle/>
          <a:p>
            <a:r>
              <a:rPr lang="en-GB" sz="3600" dirty="0"/>
              <a:t>5</a:t>
            </a:r>
            <a:r>
              <a:rPr lang="en-GB" sz="3600" baseline="30000" dirty="0"/>
              <a:t>th</a:t>
            </a:r>
            <a:r>
              <a:rPr lang="en-GB" sz="3600" dirty="0"/>
              <a:t> – 9</a:t>
            </a:r>
            <a:r>
              <a:rPr lang="en-GB" sz="3600" baseline="30000" dirty="0"/>
              <a:t>th</a:t>
            </a:r>
            <a:r>
              <a:rPr lang="en-GB" sz="3600" dirty="0"/>
              <a:t> October 2026</a:t>
            </a:r>
          </a:p>
        </p:txBody>
      </p:sp>
    </p:spTree>
    <p:extLst>
      <p:ext uri="{BB962C8B-B14F-4D97-AF65-F5344CB8AC3E}">
        <p14:creationId xmlns:p14="http://schemas.microsoft.com/office/powerpoint/2010/main" val="1497457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map&#10;&#10;AI-generated content may be incorrect.">
            <a:extLst>
              <a:ext uri="{FF2B5EF4-FFF2-40B4-BE49-F238E27FC236}">
                <a16:creationId xmlns:a16="http://schemas.microsoft.com/office/drawing/2014/main" id="{7AB4DA90-0DEE-3763-DFC2-B9749EB1259F}"/>
              </a:ext>
            </a:extLst>
          </p:cNvPr>
          <p:cNvPicPr>
            <a:picLocks noGrp="1" noChangeAspect="1"/>
          </p:cNvPicPr>
          <p:nvPr>
            <p:ph idx="1"/>
          </p:nvPr>
        </p:nvPicPr>
        <p:blipFill>
          <a:blip r:embed="rId2"/>
          <a:stretch>
            <a:fillRect/>
          </a:stretch>
        </p:blipFill>
        <p:spPr>
          <a:xfrm>
            <a:off x="33289" y="359229"/>
            <a:ext cx="12219829" cy="6027283"/>
          </a:xfrm>
        </p:spPr>
      </p:pic>
      <p:sp>
        <p:nvSpPr>
          <p:cNvPr id="8" name="Rectangle 7">
            <a:extLst>
              <a:ext uri="{FF2B5EF4-FFF2-40B4-BE49-F238E27FC236}">
                <a16:creationId xmlns:a16="http://schemas.microsoft.com/office/drawing/2014/main" id="{F0D86211-ED4E-CDDE-36D6-086BC318E774}"/>
              </a:ext>
            </a:extLst>
          </p:cNvPr>
          <p:cNvSpPr/>
          <p:nvPr/>
        </p:nvSpPr>
        <p:spPr>
          <a:xfrm>
            <a:off x="338859" y="359229"/>
            <a:ext cx="5757141" cy="135731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chemeClr val="bg1"/>
                </a:solidFill>
              </a:ln>
              <a:solidFill>
                <a:sysClr val="windowText" lastClr="000000"/>
              </a:solidFill>
            </a:endParaRPr>
          </a:p>
        </p:txBody>
      </p:sp>
    </p:spTree>
    <p:extLst>
      <p:ext uri="{BB962C8B-B14F-4D97-AF65-F5344CB8AC3E}">
        <p14:creationId xmlns:p14="http://schemas.microsoft.com/office/powerpoint/2010/main" val="418754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33F0A-A7F6-1393-C706-E3AB024C19B5}"/>
            </a:ext>
          </a:extLst>
        </p:cNvPr>
        <p:cNvGrpSpPr/>
        <p:nvPr/>
      </p:nvGrpSpPr>
      <p:grpSpPr>
        <a:xfrm>
          <a:off x="0" y="0"/>
          <a:ext cx="0" cy="0"/>
          <a:chOff x="0" y="0"/>
          <a:chExt cx="0" cy="0"/>
        </a:xfrm>
      </p:grpSpPr>
      <p:pic>
        <p:nvPicPr>
          <p:cNvPr id="4" name="Picture 3" descr="A group of people on a beach&#10;&#10;AI-generated content may be incorrect.">
            <a:extLst>
              <a:ext uri="{FF2B5EF4-FFF2-40B4-BE49-F238E27FC236}">
                <a16:creationId xmlns:a16="http://schemas.microsoft.com/office/drawing/2014/main" id="{36B044A5-DDB8-4805-D152-FC504C18630D}"/>
              </a:ext>
            </a:extLst>
          </p:cNvPr>
          <p:cNvPicPr>
            <a:picLocks noChangeAspect="1"/>
          </p:cNvPicPr>
          <p:nvPr/>
        </p:nvPicPr>
        <p:blipFill>
          <a:blip r:embed="rId2"/>
          <a:stretch>
            <a:fillRect/>
          </a:stretch>
        </p:blipFill>
        <p:spPr>
          <a:xfrm>
            <a:off x="5415" y="0"/>
            <a:ext cx="12181171" cy="6858000"/>
          </a:xfrm>
          <a:prstGeom prst="rect">
            <a:avLst/>
          </a:prstGeom>
        </p:spPr>
      </p:pic>
      <p:sp>
        <p:nvSpPr>
          <p:cNvPr id="6" name="TextBox 5">
            <a:extLst>
              <a:ext uri="{FF2B5EF4-FFF2-40B4-BE49-F238E27FC236}">
                <a16:creationId xmlns:a16="http://schemas.microsoft.com/office/drawing/2014/main" id="{E31F27AE-C619-BD52-0B1A-76BC32A48C7C}"/>
              </a:ext>
            </a:extLst>
          </p:cNvPr>
          <p:cNvSpPr txBox="1"/>
          <p:nvPr/>
        </p:nvSpPr>
        <p:spPr>
          <a:xfrm>
            <a:off x="533400" y="546100"/>
            <a:ext cx="9385903" cy="4524315"/>
          </a:xfrm>
          <a:prstGeom prst="rect">
            <a:avLst/>
          </a:prstGeom>
          <a:noFill/>
        </p:spPr>
        <p:txBody>
          <a:bodyPr wrap="none" rtlCol="0">
            <a:spAutoFit/>
          </a:bodyPr>
          <a:lstStyle/>
          <a:p>
            <a:r>
              <a:rPr lang="en-GB" sz="3200" b="1">
                <a:solidFill>
                  <a:schemeClr val="bg1"/>
                </a:solidFill>
                <a:latin typeface="Century Gothic" panose="020B0502020202020204" pitchFamily="34" charset="0"/>
              </a:rPr>
              <a:t>Accommodation</a:t>
            </a:r>
          </a:p>
          <a:p>
            <a:r>
              <a:rPr lang="en-GB" sz="3200" b="1">
                <a:solidFill>
                  <a:schemeClr val="bg1"/>
                </a:solidFill>
                <a:latin typeface="Century Gothic" panose="020B0502020202020204" pitchFamily="34" charset="0"/>
              </a:rPr>
              <a:t>What to bring including medicines and money</a:t>
            </a:r>
          </a:p>
          <a:p>
            <a:r>
              <a:rPr lang="en-GB" sz="3200" b="1">
                <a:solidFill>
                  <a:schemeClr val="bg1"/>
                </a:solidFill>
                <a:latin typeface="Century Gothic" panose="020B0502020202020204" pitchFamily="34" charset="0"/>
              </a:rPr>
              <a:t>Typical day</a:t>
            </a:r>
          </a:p>
          <a:p>
            <a:r>
              <a:rPr lang="en-GB" sz="3200" b="1">
                <a:solidFill>
                  <a:schemeClr val="bg1"/>
                </a:solidFill>
                <a:latin typeface="Century Gothic" panose="020B0502020202020204" pitchFamily="34" charset="0"/>
              </a:rPr>
              <a:t>Activities</a:t>
            </a:r>
          </a:p>
          <a:p>
            <a:r>
              <a:rPr lang="en-GB" sz="3200" b="1">
                <a:solidFill>
                  <a:schemeClr val="bg1"/>
                </a:solidFill>
                <a:latin typeface="Century Gothic" panose="020B0502020202020204" pitchFamily="34" charset="0"/>
              </a:rPr>
              <a:t>Food</a:t>
            </a:r>
          </a:p>
          <a:p>
            <a:r>
              <a:rPr lang="en-GB" sz="3200" b="1">
                <a:solidFill>
                  <a:schemeClr val="bg1"/>
                </a:solidFill>
                <a:latin typeface="Century Gothic" panose="020B0502020202020204" pitchFamily="34" charset="0"/>
              </a:rPr>
              <a:t>Expectations </a:t>
            </a:r>
          </a:p>
          <a:p>
            <a:r>
              <a:rPr lang="en-GB" sz="3200" b="1">
                <a:solidFill>
                  <a:schemeClr val="bg1"/>
                </a:solidFill>
                <a:latin typeface="Century Gothic" panose="020B0502020202020204" pitchFamily="34" charset="0"/>
              </a:rPr>
              <a:t>Contact</a:t>
            </a:r>
          </a:p>
          <a:p>
            <a:endParaRPr lang="en-GB" sz="3200" b="1"/>
          </a:p>
          <a:p>
            <a:endParaRPr lang="en-GB" sz="3200" b="1"/>
          </a:p>
        </p:txBody>
      </p:sp>
    </p:spTree>
    <p:extLst>
      <p:ext uri="{BB962C8B-B14F-4D97-AF65-F5344CB8AC3E}">
        <p14:creationId xmlns:p14="http://schemas.microsoft.com/office/powerpoint/2010/main" val="7362654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blue circles with yellow symbols&#10;&#10;AI-generated content may be incorrect.">
            <a:extLst>
              <a:ext uri="{FF2B5EF4-FFF2-40B4-BE49-F238E27FC236}">
                <a16:creationId xmlns:a16="http://schemas.microsoft.com/office/drawing/2014/main" id="{530F5AB7-C038-AD31-2022-D48C40B18A5B}"/>
              </a:ext>
            </a:extLst>
          </p:cNvPr>
          <p:cNvPicPr>
            <a:picLocks noGrp="1" noChangeAspect="1"/>
          </p:cNvPicPr>
          <p:nvPr>
            <p:ph idx="1"/>
          </p:nvPr>
        </p:nvPicPr>
        <p:blipFill>
          <a:blip r:embed="rId2"/>
          <a:stretch>
            <a:fillRect/>
          </a:stretch>
        </p:blipFill>
        <p:spPr>
          <a:xfrm>
            <a:off x="357929" y="0"/>
            <a:ext cx="11476141" cy="3976880"/>
          </a:xfrm>
        </p:spPr>
      </p:pic>
      <p:grpSp>
        <p:nvGrpSpPr>
          <p:cNvPr id="2" name="Group 1">
            <a:extLst>
              <a:ext uri="{FF2B5EF4-FFF2-40B4-BE49-F238E27FC236}">
                <a16:creationId xmlns:a16="http://schemas.microsoft.com/office/drawing/2014/main" id="{54E5EE2B-5667-5D4D-8D3F-2EB71C0B8037}"/>
              </a:ext>
            </a:extLst>
          </p:cNvPr>
          <p:cNvGrpSpPr/>
          <p:nvPr/>
        </p:nvGrpSpPr>
        <p:grpSpPr>
          <a:xfrm>
            <a:off x="0" y="4213503"/>
            <a:ext cx="12192000" cy="2285268"/>
            <a:chOff x="695092" y="4050218"/>
            <a:chExt cx="10478306" cy="1875094"/>
          </a:xfrm>
        </p:grpSpPr>
        <p:pic>
          <p:nvPicPr>
            <p:cNvPr id="7" name="Picture 6" descr="A blue circle with yellow bathtub and text&#10;&#10;AI-generated content may be incorrect.">
              <a:extLst>
                <a:ext uri="{FF2B5EF4-FFF2-40B4-BE49-F238E27FC236}">
                  <a16:creationId xmlns:a16="http://schemas.microsoft.com/office/drawing/2014/main" id="{3EF7227A-7544-D0A1-9DB9-FBE5910E57ED}"/>
                </a:ext>
              </a:extLst>
            </p:cNvPr>
            <p:cNvPicPr>
              <a:picLocks noChangeAspect="1"/>
            </p:cNvPicPr>
            <p:nvPr/>
          </p:nvPicPr>
          <p:blipFill>
            <a:blip r:embed="rId3"/>
            <a:stretch>
              <a:fillRect/>
            </a:stretch>
          </p:blipFill>
          <p:spPr>
            <a:xfrm>
              <a:off x="695092" y="4050792"/>
              <a:ext cx="10478306" cy="1874520"/>
            </a:xfrm>
            <a:prstGeom prst="rect">
              <a:avLst/>
            </a:prstGeom>
          </p:spPr>
        </p:pic>
        <p:pic>
          <p:nvPicPr>
            <p:cNvPr id="11" name="Picture 10" descr="A blue circle with a yellow logo&#10;&#10;AI-generated content may be incorrect.">
              <a:extLst>
                <a:ext uri="{FF2B5EF4-FFF2-40B4-BE49-F238E27FC236}">
                  <a16:creationId xmlns:a16="http://schemas.microsoft.com/office/drawing/2014/main" id="{CDD5F19D-058D-077E-1231-7BFEED07AB68}"/>
                </a:ext>
              </a:extLst>
            </p:cNvPr>
            <p:cNvPicPr>
              <a:picLocks noChangeAspect="1"/>
            </p:cNvPicPr>
            <p:nvPr/>
          </p:nvPicPr>
          <p:blipFill>
            <a:blip r:embed="rId4"/>
            <a:stretch>
              <a:fillRect/>
            </a:stretch>
          </p:blipFill>
          <p:spPr>
            <a:xfrm>
              <a:off x="2740588" y="4050218"/>
              <a:ext cx="5989638" cy="1875094"/>
            </a:xfrm>
            <a:prstGeom prst="rect">
              <a:avLst/>
            </a:prstGeom>
          </p:spPr>
        </p:pic>
      </p:grpSp>
    </p:spTree>
    <p:extLst>
      <p:ext uri="{BB962C8B-B14F-4D97-AF65-F5344CB8AC3E}">
        <p14:creationId xmlns:p14="http://schemas.microsoft.com/office/powerpoint/2010/main" val="1451171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F494AE6-A88C-448B-B1B7-80259E6F4F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1" name="Picture 10">
            <a:extLst>
              <a:ext uri="{FF2B5EF4-FFF2-40B4-BE49-F238E27FC236}">
                <a16:creationId xmlns:a16="http://schemas.microsoft.com/office/drawing/2014/main" id="{827D13D9-416F-FA01-C11C-F0626CF1FFB5}"/>
              </a:ext>
            </a:extLst>
          </p:cNvPr>
          <p:cNvPicPr>
            <a:picLocks noChangeAspect="1"/>
          </p:cNvPicPr>
          <p:nvPr/>
        </p:nvPicPr>
        <p:blipFill>
          <a:blip r:embed="rId2"/>
          <a:srcRect l="12873" r="11590" b="-4"/>
          <a:stretch>
            <a:fillRect/>
          </a:stretch>
        </p:blipFill>
        <p:spPr>
          <a:xfrm>
            <a:off x="0" y="669205"/>
            <a:ext cx="3084025" cy="3021406"/>
          </a:xfrm>
          <a:prstGeom prst="rect">
            <a:avLst/>
          </a:prstGeom>
        </p:spPr>
      </p:pic>
      <p:pic>
        <p:nvPicPr>
          <p:cNvPr id="9" name="Picture 8">
            <a:extLst>
              <a:ext uri="{FF2B5EF4-FFF2-40B4-BE49-F238E27FC236}">
                <a16:creationId xmlns:a16="http://schemas.microsoft.com/office/drawing/2014/main" id="{C734BFC7-B48D-4F7D-B801-FEFEFCD9A70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119" b="96809" l="4248" r="99082">
                        <a14:foregroundMark x1="21355" y1="35258" x2="21355" y2="35258"/>
                        <a14:foregroundMark x1="39724" y1="35562" x2="9874" y2="26596"/>
                        <a14:foregroundMark x1="9874" y1="26596" x2="4248" y2="22036"/>
                        <a14:foregroundMark x1="6659" y1="12006" x2="6659" y2="12006"/>
                        <a14:foregroundMark x1="18140" y1="12918" x2="18140" y2="12918"/>
                        <a14:foregroundMark x1="24110" y1="14894" x2="24110" y2="14894"/>
                        <a14:foregroundMark x1="19173" y1="13222" x2="34328" y2="27812"/>
                        <a14:foregroundMark x1="11137" y1="36626" x2="25718" y2="40729"/>
                        <a14:foregroundMark x1="33295" y1="94529" x2="66361" y2="93161"/>
                        <a14:foregroundMark x1="66361" y1="93161" x2="66820" y2="93161"/>
                        <a14:foregroundMark x1="87141" y1="61550" x2="97704" y2="82219"/>
                        <a14:foregroundMark x1="97704" y1="82219" x2="89093" y2="88754"/>
                        <a14:foregroundMark x1="30884" y1="97112" x2="62687" y2="97872"/>
                        <a14:foregroundMark x1="62687" y1="97872" x2="87371" y2="96809"/>
                        <a14:foregroundMark x1="87371" y1="96809" x2="99082" y2="96809"/>
                        <a14:foregroundMark x1="28014" y1="17781" x2="18944" y2="24620"/>
                        <a14:foregroundMark x1="25258" y1="16109" x2="25258" y2="16109"/>
                        <a14:foregroundMark x1="21584" y1="10334" x2="21584" y2="10334"/>
                        <a14:foregroundMark x1="26521" y1="10334" x2="26521" y2="10334"/>
                        <a14:foregroundMark x1="25718" y1="10334" x2="19173" y2="9119"/>
                        <a14:backgroundMark x1="12285" y1="76748" x2="12285" y2="76748"/>
                      </a14:backgroundRemoval>
                    </a14:imgEffect>
                  </a14:imgLayer>
                </a14:imgProps>
              </a:ext>
            </a:extLst>
          </a:blip>
          <a:srcRect l="25772" r="23172" b="-1"/>
          <a:stretch>
            <a:fillRect/>
          </a:stretch>
        </p:blipFill>
        <p:spPr>
          <a:xfrm>
            <a:off x="3598286" y="321733"/>
            <a:ext cx="4043250" cy="5979074"/>
          </a:xfrm>
          <a:prstGeom prst="rect">
            <a:avLst/>
          </a:prstGeom>
        </p:spPr>
      </p:pic>
      <p:pic>
        <p:nvPicPr>
          <p:cNvPr id="5" name="Picture 4">
            <a:extLst>
              <a:ext uri="{FF2B5EF4-FFF2-40B4-BE49-F238E27FC236}">
                <a16:creationId xmlns:a16="http://schemas.microsoft.com/office/drawing/2014/main" id="{BE3D0F1B-DC34-91B9-7329-C217F4A76A7D}"/>
              </a:ext>
            </a:extLst>
          </p:cNvPr>
          <p:cNvPicPr>
            <a:picLocks noChangeAspect="1"/>
          </p:cNvPicPr>
          <p:nvPr/>
        </p:nvPicPr>
        <p:blipFill>
          <a:blip r:embed="rId5"/>
          <a:srcRect l="5188" r="16997" b="2"/>
          <a:stretch>
            <a:fillRect/>
          </a:stretch>
        </p:blipFill>
        <p:spPr>
          <a:xfrm>
            <a:off x="7834063" y="321733"/>
            <a:ext cx="4036201" cy="5979074"/>
          </a:xfrm>
          <a:prstGeom prst="rect">
            <a:avLst/>
          </a:prstGeom>
        </p:spPr>
      </p:pic>
    </p:spTree>
    <p:extLst>
      <p:ext uri="{BB962C8B-B14F-4D97-AF65-F5344CB8AC3E}">
        <p14:creationId xmlns:p14="http://schemas.microsoft.com/office/powerpoint/2010/main" val="405296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row of chalets on a hill&#10;&#10;AI-generated content may be incorrect.">
            <a:extLst>
              <a:ext uri="{FF2B5EF4-FFF2-40B4-BE49-F238E27FC236}">
                <a16:creationId xmlns:a16="http://schemas.microsoft.com/office/drawing/2014/main" id="{DF9AB74A-EEA7-ACC6-A364-11F4B0371470}"/>
              </a:ext>
            </a:extLst>
          </p:cNvPr>
          <p:cNvPicPr>
            <a:picLocks noChangeAspect="1"/>
          </p:cNvPicPr>
          <p:nvPr/>
        </p:nvPicPr>
        <p:blipFill>
          <a:blip r:embed="rId2"/>
          <a:stretch>
            <a:fillRect/>
          </a:stretch>
        </p:blipFill>
        <p:spPr>
          <a:xfrm>
            <a:off x="227313" y="-256032"/>
            <a:ext cx="7437629" cy="7372243"/>
          </a:xfrm>
          <a:prstGeom prst="rect">
            <a:avLst/>
          </a:prstGeom>
        </p:spPr>
      </p:pic>
      <p:pic>
        <p:nvPicPr>
          <p:cNvPr id="9" name="Picture 8" descr="A room with bunk beds&#10;&#10;AI-generated content may be incorrect.">
            <a:extLst>
              <a:ext uri="{FF2B5EF4-FFF2-40B4-BE49-F238E27FC236}">
                <a16:creationId xmlns:a16="http://schemas.microsoft.com/office/drawing/2014/main" id="{9048847E-57AD-90C5-1452-8C144D775D5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7170" b="99623" l="1534" r="98620">
                        <a14:foregroundMark x1="9202" y1="11698" x2="5521" y2="49434"/>
                        <a14:foregroundMark x1="62423" y1="97170" x2="89264" y2="93585"/>
                        <a14:foregroundMark x1="89264" y1="93585" x2="94479" y2="58868"/>
                        <a14:foregroundMark x1="94479" y1="58868" x2="93865" y2="15849"/>
                        <a14:foregroundMark x1="92485" y1="47925" x2="91104" y2="73774"/>
                        <a14:foregroundMark x1="91104" y1="73774" x2="75920" y2="85283"/>
                        <a14:foregroundMark x1="75920" y1="85283" x2="10123" y2="76415"/>
                        <a14:foregroundMark x1="10123" y1="76415" x2="1687" y2="57736"/>
                        <a14:foregroundMark x1="1687" y1="57736" x2="3221" y2="7170"/>
                        <a14:foregroundMark x1="55982" y1="75472" x2="59049" y2="94151"/>
                        <a14:foregroundMark x1="59049" y1="94151" x2="76687" y2="95660"/>
                        <a14:foregroundMark x1="76687" y1="95660" x2="96319" y2="84151"/>
                        <a14:foregroundMark x1="96319" y1="84151" x2="92791" y2="36792"/>
                        <a14:foregroundMark x1="96779" y1="51887" x2="98926" y2="61509"/>
                        <a14:foregroundMark x1="94785" y1="80755" x2="94479" y2="82830"/>
                        <a14:foregroundMark x1="82822" y1="97170" x2="80828" y2="97170"/>
                        <a14:foregroundMark x1="74847" y1="96415" x2="72699" y2="96038"/>
                        <a14:foregroundMark x1="66411" y1="94717" x2="66411" y2="94717"/>
                        <a14:foregroundMark x1="93865" y1="89811" x2="92791" y2="89811"/>
                        <a14:foregroundMark x1="90491" y1="98868" x2="90491" y2="98868"/>
                        <a14:foregroundMark x1="49080" y1="34717" x2="49080" y2="34717"/>
                        <a14:foregroundMark x1="53681" y1="36415" x2="49693" y2="35472"/>
                        <a14:foregroundMark x1="46319" y1="35472" x2="69785" y2="37925"/>
                        <a14:foregroundMark x1="80061" y1="72453" x2="87883" y2="98868"/>
                        <a14:foregroundMark x1="87883" y1="98868" x2="87883" y2="99623"/>
                        <a14:foregroundMark x1="15337" y1="80377" x2="1840" y2="75472"/>
                      </a14:backgroundRemoval>
                    </a14:imgEffect>
                  </a14:imgLayer>
                </a14:imgProps>
              </a:ext>
            </a:extLst>
          </a:blip>
          <a:stretch>
            <a:fillRect/>
          </a:stretch>
        </p:blipFill>
        <p:spPr>
          <a:xfrm>
            <a:off x="7703499" y="-138521"/>
            <a:ext cx="4107502" cy="3338921"/>
          </a:xfrm>
          <a:prstGeom prst="rect">
            <a:avLst/>
          </a:prstGeom>
        </p:spPr>
      </p:pic>
    </p:spTree>
    <p:extLst>
      <p:ext uri="{BB962C8B-B14F-4D97-AF65-F5344CB8AC3E}">
        <p14:creationId xmlns:p14="http://schemas.microsoft.com/office/powerpoint/2010/main" val="3538847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DDDE7-3B17-C9DE-C06C-76D0B9AB1A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4CFEB4-A4CA-2155-F87A-AEFD6C680946}"/>
              </a:ext>
            </a:extLst>
          </p:cNvPr>
          <p:cNvSpPr>
            <a:spLocks noGrp="1"/>
          </p:cNvSpPr>
          <p:nvPr>
            <p:ph type="title"/>
          </p:nvPr>
        </p:nvSpPr>
        <p:spPr>
          <a:xfrm>
            <a:off x="152400" y="0"/>
            <a:ext cx="10515600" cy="1325563"/>
          </a:xfrm>
        </p:spPr>
        <p:txBody>
          <a:bodyPr>
            <a:normAutofit/>
          </a:bodyPr>
          <a:lstStyle/>
          <a:p>
            <a:r>
              <a:rPr lang="en-US">
                <a:latin typeface="Century Gothic" panose="020B0502020202020204" pitchFamily="34" charset="0"/>
              </a:rPr>
              <a:t>Departure and Arrival</a:t>
            </a:r>
          </a:p>
        </p:txBody>
      </p:sp>
      <p:sp>
        <p:nvSpPr>
          <p:cNvPr id="3" name="Content Placeholder 2">
            <a:extLst>
              <a:ext uri="{FF2B5EF4-FFF2-40B4-BE49-F238E27FC236}">
                <a16:creationId xmlns:a16="http://schemas.microsoft.com/office/drawing/2014/main" id="{8070C6E2-00DE-C686-313A-328922230380}"/>
              </a:ext>
            </a:extLst>
          </p:cNvPr>
          <p:cNvSpPr>
            <a:spLocks noGrp="1"/>
          </p:cNvSpPr>
          <p:nvPr>
            <p:ph sz="half" idx="1"/>
          </p:nvPr>
        </p:nvSpPr>
        <p:spPr>
          <a:xfrm>
            <a:off x="838200" y="1325563"/>
            <a:ext cx="5181600" cy="4851400"/>
          </a:xfrm>
        </p:spPr>
        <p:txBody>
          <a:bodyPr>
            <a:normAutofit fontScale="92500" lnSpcReduction="10000"/>
          </a:bodyPr>
          <a:lstStyle/>
          <a:p>
            <a:pPr>
              <a:spcAft>
                <a:spcPts val="1200"/>
              </a:spcAft>
            </a:pPr>
            <a:r>
              <a:rPr lang="en-GB" sz="3000" b="1">
                <a:latin typeface="Century Gothic" panose="020B0502020202020204" pitchFamily="34" charset="0"/>
              </a:rPr>
              <a:t>8:30am pupils with medicines </a:t>
            </a:r>
          </a:p>
          <a:p>
            <a:pPr>
              <a:spcAft>
                <a:spcPts val="1200"/>
              </a:spcAft>
            </a:pPr>
            <a:r>
              <a:rPr lang="en-GB" sz="3000" b="1">
                <a:latin typeface="Century Gothic" panose="020B0502020202020204" pitchFamily="34" charset="0"/>
              </a:rPr>
              <a:t>8:45am other pupils</a:t>
            </a:r>
          </a:p>
          <a:p>
            <a:pPr>
              <a:spcAft>
                <a:spcPts val="1200"/>
              </a:spcAft>
            </a:pPr>
            <a:r>
              <a:rPr lang="en-GB" sz="3000" b="1">
                <a:latin typeface="Century Gothic" panose="020B0502020202020204" pitchFamily="34" charset="0"/>
              </a:rPr>
              <a:t>9:30 coach leaves</a:t>
            </a:r>
          </a:p>
          <a:p>
            <a:pPr>
              <a:spcAft>
                <a:spcPts val="1200"/>
              </a:spcAft>
            </a:pPr>
            <a:r>
              <a:rPr lang="en-GB" sz="3000" b="1">
                <a:latin typeface="Century Gothic" panose="020B0502020202020204" pitchFamily="34" charset="0"/>
              </a:rPr>
              <a:t>Mid-trip toilet stop</a:t>
            </a:r>
          </a:p>
          <a:p>
            <a:pPr>
              <a:spcAft>
                <a:spcPts val="1200"/>
              </a:spcAft>
            </a:pPr>
            <a:r>
              <a:rPr lang="en-GB" sz="3000" b="1">
                <a:latin typeface="Century Gothic" panose="020B0502020202020204" pitchFamily="34" charset="0"/>
              </a:rPr>
              <a:t>Arrive at PGL</a:t>
            </a:r>
          </a:p>
          <a:p>
            <a:pPr>
              <a:spcAft>
                <a:spcPts val="1200"/>
              </a:spcAft>
            </a:pPr>
            <a:r>
              <a:rPr lang="en-GB" sz="3000" b="1">
                <a:latin typeface="Century Gothic" panose="020B0502020202020204" pitchFamily="34" charset="0"/>
              </a:rPr>
              <a:t>Packed lunch</a:t>
            </a:r>
          </a:p>
          <a:p>
            <a:pPr>
              <a:spcAft>
                <a:spcPts val="1200"/>
              </a:spcAft>
            </a:pPr>
            <a:r>
              <a:rPr lang="en-GB" sz="3000" b="1">
                <a:latin typeface="Century Gothic" panose="020B0502020202020204" pitchFamily="34" charset="0"/>
              </a:rPr>
              <a:t>Evening activity</a:t>
            </a:r>
            <a:endParaRPr lang="en-US" sz="3000" b="1"/>
          </a:p>
          <a:p>
            <a:endParaRPr lang="en-US" sz="3200" b="1"/>
          </a:p>
        </p:txBody>
      </p:sp>
      <p:sp>
        <p:nvSpPr>
          <p:cNvPr id="4" name="Content Placeholder 3">
            <a:extLst>
              <a:ext uri="{FF2B5EF4-FFF2-40B4-BE49-F238E27FC236}">
                <a16:creationId xmlns:a16="http://schemas.microsoft.com/office/drawing/2014/main" id="{9DA0352C-B024-BF57-E46B-5CD7BA309B0D}"/>
              </a:ext>
            </a:extLst>
          </p:cNvPr>
          <p:cNvSpPr>
            <a:spLocks noGrp="1"/>
          </p:cNvSpPr>
          <p:nvPr>
            <p:ph sz="half" idx="2"/>
          </p:nvPr>
        </p:nvSpPr>
        <p:spPr>
          <a:xfrm>
            <a:off x="6172200" y="1325563"/>
            <a:ext cx="5181600" cy="4851400"/>
          </a:xfrm>
        </p:spPr>
        <p:txBody>
          <a:bodyPr>
            <a:normAutofit fontScale="92500" lnSpcReduction="10000"/>
          </a:bodyPr>
          <a:lstStyle/>
          <a:p>
            <a:pPr>
              <a:spcAft>
                <a:spcPts val="1200"/>
              </a:spcAft>
            </a:pPr>
            <a:r>
              <a:rPr lang="en-GB" sz="3000" b="1">
                <a:latin typeface="Century Gothic" panose="020B0502020202020204" pitchFamily="34" charset="0"/>
              </a:rPr>
              <a:t>Lunch at PGL </a:t>
            </a:r>
          </a:p>
          <a:p>
            <a:pPr>
              <a:spcAft>
                <a:spcPts val="1200"/>
              </a:spcAft>
            </a:pPr>
            <a:r>
              <a:rPr lang="en-GB" sz="3000" b="1">
                <a:latin typeface="Century Gothic" panose="020B0502020202020204" pitchFamily="34" charset="0"/>
              </a:rPr>
              <a:t>Board coach</a:t>
            </a:r>
          </a:p>
          <a:p>
            <a:pPr>
              <a:spcAft>
                <a:spcPts val="1200"/>
              </a:spcAft>
            </a:pPr>
            <a:r>
              <a:rPr lang="en-GB" sz="3000" b="1">
                <a:latin typeface="Century Gothic" panose="020B0502020202020204" pitchFamily="34" charset="0"/>
              </a:rPr>
              <a:t>Mid-trip toilet stop</a:t>
            </a:r>
          </a:p>
          <a:p>
            <a:pPr>
              <a:spcAft>
                <a:spcPts val="1200"/>
              </a:spcAft>
            </a:pPr>
            <a:r>
              <a:rPr lang="en-GB" sz="3000" b="1">
                <a:latin typeface="Century Gothic" panose="020B0502020202020204" pitchFamily="34" charset="0"/>
              </a:rPr>
              <a:t>Arrive back at school – typically 5pm-6pm</a:t>
            </a:r>
          </a:p>
          <a:p>
            <a:pPr>
              <a:spcAft>
                <a:spcPts val="1200"/>
              </a:spcAft>
            </a:pPr>
            <a:r>
              <a:rPr lang="en-GB" sz="3000" b="1">
                <a:latin typeface="Century Gothic" panose="020B0502020202020204" pitchFamily="34" charset="0"/>
              </a:rPr>
              <a:t>Updates will be provided</a:t>
            </a:r>
          </a:p>
          <a:p>
            <a:endParaRPr lang="en-GB"/>
          </a:p>
        </p:txBody>
      </p:sp>
    </p:spTree>
    <p:extLst>
      <p:ext uri="{BB962C8B-B14F-4D97-AF65-F5344CB8AC3E}">
        <p14:creationId xmlns:p14="http://schemas.microsoft.com/office/powerpoint/2010/main" val="3244940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51DDD-377B-ACB8-09D6-95AA1923C114}"/>
            </a:ext>
          </a:extLst>
        </p:cNvPr>
        <p:cNvGrpSpPr/>
        <p:nvPr/>
      </p:nvGrpSpPr>
      <p:grpSpPr>
        <a:xfrm>
          <a:off x="0" y="0"/>
          <a:ext cx="0" cy="0"/>
          <a:chOff x="0" y="0"/>
          <a:chExt cx="0" cy="0"/>
        </a:xfrm>
      </p:grpSpPr>
      <p:pic>
        <p:nvPicPr>
          <p:cNvPr id="5" name="Content Placeholder 4" descr="A list of things to bring to a baby&#10;&#10;AI-generated content may be incorrect.">
            <a:extLst>
              <a:ext uri="{FF2B5EF4-FFF2-40B4-BE49-F238E27FC236}">
                <a16:creationId xmlns:a16="http://schemas.microsoft.com/office/drawing/2014/main" id="{0BA66707-A68E-D3F7-5D3A-BC6D379A9FFE}"/>
              </a:ext>
            </a:extLst>
          </p:cNvPr>
          <p:cNvPicPr>
            <a:picLocks noGrp="1" noChangeAspect="1"/>
          </p:cNvPicPr>
          <p:nvPr>
            <p:ph idx="1"/>
          </p:nvPr>
        </p:nvPicPr>
        <p:blipFill>
          <a:blip r:embed="rId2"/>
          <a:srcRect l="1" r="-4975" b="41624"/>
          <a:stretch>
            <a:fillRect/>
          </a:stretch>
        </p:blipFill>
        <p:spPr>
          <a:xfrm>
            <a:off x="0" y="-1"/>
            <a:ext cx="12842929" cy="6226629"/>
          </a:xfrm>
        </p:spPr>
      </p:pic>
      <p:sp>
        <p:nvSpPr>
          <p:cNvPr id="2" name="TextBox 1">
            <a:extLst>
              <a:ext uri="{FF2B5EF4-FFF2-40B4-BE49-F238E27FC236}">
                <a16:creationId xmlns:a16="http://schemas.microsoft.com/office/drawing/2014/main" id="{41827471-BA7E-2231-DFC0-74DCAA1480C0}"/>
              </a:ext>
            </a:extLst>
          </p:cNvPr>
          <p:cNvSpPr txBox="1"/>
          <p:nvPr/>
        </p:nvSpPr>
        <p:spPr>
          <a:xfrm>
            <a:off x="7380514" y="5562600"/>
            <a:ext cx="2057400" cy="664028"/>
          </a:xfrm>
          <a:prstGeom prst="rect">
            <a:avLst/>
          </a:prstGeom>
          <a:solidFill>
            <a:schemeClr val="bg1"/>
          </a:solidFill>
        </p:spPr>
        <p:txBody>
          <a:bodyPr wrap="square" rtlCol="0">
            <a:spAutoFit/>
          </a:bodyPr>
          <a:lstStyle/>
          <a:p>
            <a:endParaRPr lang="en-GB"/>
          </a:p>
        </p:txBody>
      </p:sp>
    </p:spTree>
    <p:extLst>
      <p:ext uri="{BB962C8B-B14F-4D97-AF65-F5344CB8AC3E}">
        <p14:creationId xmlns:p14="http://schemas.microsoft.com/office/powerpoint/2010/main" val="3563831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list of things to bring to a baby&#10;&#10;AI-generated content may be incorrect.">
            <a:extLst>
              <a:ext uri="{FF2B5EF4-FFF2-40B4-BE49-F238E27FC236}">
                <a16:creationId xmlns:a16="http://schemas.microsoft.com/office/drawing/2014/main" id="{0E0DCC26-D3DB-5C3D-67D4-3A57D40BF143}"/>
              </a:ext>
            </a:extLst>
          </p:cNvPr>
          <p:cNvPicPr>
            <a:picLocks noGrp="1" noChangeAspect="1"/>
          </p:cNvPicPr>
          <p:nvPr>
            <p:ph idx="1"/>
          </p:nvPr>
        </p:nvPicPr>
        <p:blipFill>
          <a:blip r:embed="rId2"/>
          <a:srcRect l="58030" t="50797"/>
          <a:stretch>
            <a:fillRect/>
          </a:stretch>
        </p:blipFill>
        <p:spPr>
          <a:xfrm>
            <a:off x="1981200" y="124299"/>
            <a:ext cx="7598228" cy="6733701"/>
          </a:xfrm>
        </p:spPr>
      </p:pic>
    </p:spTree>
    <p:extLst>
      <p:ext uri="{BB962C8B-B14F-4D97-AF65-F5344CB8AC3E}">
        <p14:creationId xmlns:p14="http://schemas.microsoft.com/office/powerpoint/2010/main" val="5932862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842AC-04DF-8AE8-99C1-3C316CDB4C7A}"/>
            </a:ext>
          </a:extLst>
        </p:cNvPr>
        <p:cNvGrpSpPr/>
        <p:nvPr/>
      </p:nvGrpSpPr>
      <p:grpSpPr>
        <a:xfrm>
          <a:off x="0" y="0"/>
          <a:ext cx="0" cy="0"/>
          <a:chOff x="0" y="0"/>
          <a:chExt cx="0" cy="0"/>
        </a:xfrm>
      </p:grpSpPr>
      <p:pic>
        <p:nvPicPr>
          <p:cNvPr id="4" name="Content Placeholder 4" descr="A list of activities on a white surface&#10;&#10;AI-generated content may be incorrect.">
            <a:extLst>
              <a:ext uri="{FF2B5EF4-FFF2-40B4-BE49-F238E27FC236}">
                <a16:creationId xmlns:a16="http://schemas.microsoft.com/office/drawing/2014/main" id="{DF37163A-50D4-A339-8D84-F6879F726498}"/>
              </a:ext>
            </a:extLst>
          </p:cNvPr>
          <p:cNvPicPr>
            <a:picLocks noChangeAspect="1"/>
          </p:cNvPicPr>
          <p:nvPr/>
        </p:nvPicPr>
        <p:blipFill>
          <a:blip r:embed="rId2"/>
          <a:srcRect l="59250" b="61690"/>
          <a:stretch>
            <a:fillRect/>
          </a:stretch>
        </p:blipFill>
        <p:spPr>
          <a:xfrm>
            <a:off x="1760368" y="531586"/>
            <a:ext cx="8671264" cy="5267759"/>
          </a:xfrm>
          <a:prstGeom prst="rect">
            <a:avLst/>
          </a:prstGeom>
        </p:spPr>
      </p:pic>
      <p:sp>
        <p:nvSpPr>
          <p:cNvPr id="6" name="Rectangle 5">
            <a:extLst>
              <a:ext uri="{FF2B5EF4-FFF2-40B4-BE49-F238E27FC236}">
                <a16:creationId xmlns:a16="http://schemas.microsoft.com/office/drawing/2014/main" id="{4965C402-8FC9-0AED-CC8A-4901B94040E5}"/>
              </a:ext>
            </a:extLst>
          </p:cNvPr>
          <p:cNvSpPr/>
          <p:nvPr/>
        </p:nvSpPr>
        <p:spPr>
          <a:xfrm>
            <a:off x="5930900" y="4800600"/>
            <a:ext cx="3721100" cy="6223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240274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8A647-0F97-543F-AE4B-D947E4D04CBD}"/>
              </a:ext>
            </a:extLst>
          </p:cNvPr>
          <p:cNvSpPr>
            <a:spLocks noGrp="1"/>
          </p:cNvSpPr>
          <p:nvPr>
            <p:ph type="ctrTitle"/>
          </p:nvPr>
        </p:nvSpPr>
        <p:spPr>
          <a:xfrm>
            <a:off x="499872" y="365761"/>
            <a:ext cx="9144000" cy="903514"/>
          </a:xfrm>
        </p:spPr>
        <p:txBody>
          <a:bodyPr>
            <a:normAutofit fontScale="90000"/>
          </a:bodyPr>
          <a:lstStyle/>
          <a:p>
            <a:pPr algn="l"/>
            <a:r>
              <a:rPr lang="en-GB">
                <a:latin typeface="Century Gothic" panose="020B0502020202020204" pitchFamily="34" charset="0"/>
              </a:rPr>
              <a:t>Safeguarding</a:t>
            </a:r>
          </a:p>
        </p:txBody>
      </p:sp>
      <p:sp>
        <p:nvSpPr>
          <p:cNvPr id="3" name="Subtitle 2">
            <a:extLst>
              <a:ext uri="{FF2B5EF4-FFF2-40B4-BE49-F238E27FC236}">
                <a16:creationId xmlns:a16="http://schemas.microsoft.com/office/drawing/2014/main" id="{A9C15D37-E52B-1C78-22AA-EA2ECF7326F3}"/>
              </a:ext>
            </a:extLst>
          </p:cNvPr>
          <p:cNvSpPr>
            <a:spLocks noGrp="1"/>
          </p:cNvSpPr>
          <p:nvPr>
            <p:ph type="subTitle" idx="1"/>
          </p:nvPr>
        </p:nvSpPr>
        <p:spPr>
          <a:xfrm>
            <a:off x="1524000" y="1426029"/>
            <a:ext cx="9144000" cy="2677885"/>
          </a:xfrm>
        </p:spPr>
        <p:txBody>
          <a:bodyPr/>
          <a:lstStyle/>
          <a:p>
            <a:r>
              <a:rPr lang="en-GB" sz="4800">
                <a:highlight>
                  <a:srgbClr val="FFFF00"/>
                </a:highlight>
                <a:latin typeface="Century Gothic" panose="020B0502020202020204" pitchFamily="34" charset="0"/>
              </a:rPr>
              <a:t>No</a:t>
            </a:r>
            <a:r>
              <a:rPr lang="en-GB" sz="4800">
                <a:latin typeface="Century Gothic" panose="020B0502020202020204" pitchFamily="34" charset="0"/>
              </a:rPr>
              <a:t> technology, including </a:t>
            </a:r>
            <a:r>
              <a:rPr lang="en-GB" sz="4800">
                <a:highlight>
                  <a:srgbClr val="FFFF00"/>
                </a:highlight>
                <a:latin typeface="Century Gothic" panose="020B0502020202020204" pitchFamily="34" charset="0"/>
              </a:rPr>
              <a:t>mobile phones or smartwatches can be taken</a:t>
            </a:r>
            <a:r>
              <a:rPr lang="en-GB" sz="4800">
                <a:latin typeface="Century Gothic" panose="020B0502020202020204" pitchFamily="34" charset="0"/>
              </a:rPr>
              <a:t>. </a:t>
            </a:r>
          </a:p>
          <a:p>
            <a:endParaRPr lang="en-GB"/>
          </a:p>
        </p:txBody>
      </p:sp>
    </p:spTree>
    <p:extLst>
      <p:ext uri="{BB962C8B-B14F-4D97-AF65-F5344CB8AC3E}">
        <p14:creationId xmlns:p14="http://schemas.microsoft.com/office/powerpoint/2010/main" val="3053365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C7336F7B-7038-4227-BCAC-E417CC3F66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8EA1DF46-0422-74D7-3A2B-E712A9832CBB}"/>
              </a:ext>
            </a:extLst>
          </p:cNvPr>
          <p:cNvPicPr>
            <a:picLocks noChangeAspect="1"/>
          </p:cNvPicPr>
          <p:nvPr/>
        </p:nvPicPr>
        <p:blipFill>
          <a:blip r:embed="rId2"/>
          <a:srcRect t="11422" r="2" b="19311"/>
          <a:stretch>
            <a:fillRect/>
          </a:stretch>
        </p:blipFill>
        <p:spPr>
          <a:xfrm>
            <a:off x="196731" y="175147"/>
            <a:ext cx="3792174" cy="3174339"/>
          </a:xfrm>
          <a:prstGeom prst="rect">
            <a:avLst/>
          </a:prstGeom>
        </p:spPr>
      </p:pic>
      <p:pic>
        <p:nvPicPr>
          <p:cNvPr id="5" name="Picture 4">
            <a:extLst>
              <a:ext uri="{FF2B5EF4-FFF2-40B4-BE49-F238E27FC236}">
                <a16:creationId xmlns:a16="http://schemas.microsoft.com/office/drawing/2014/main" id="{D6594E3C-B8C6-EEB8-96B5-07EC5ADEAE03}"/>
              </a:ext>
            </a:extLst>
          </p:cNvPr>
          <p:cNvPicPr>
            <a:picLocks noChangeAspect="1"/>
          </p:cNvPicPr>
          <p:nvPr/>
        </p:nvPicPr>
        <p:blipFill>
          <a:blip r:embed="rId3"/>
          <a:srcRect t="2358" r="4" b="29005"/>
          <a:stretch>
            <a:fillRect/>
          </a:stretch>
        </p:blipFill>
        <p:spPr>
          <a:xfrm>
            <a:off x="4209091" y="175147"/>
            <a:ext cx="3792174" cy="3174339"/>
          </a:xfrm>
          <a:prstGeom prst="rect">
            <a:avLst/>
          </a:prstGeom>
        </p:spPr>
      </p:pic>
      <p:pic>
        <p:nvPicPr>
          <p:cNvPr id="13" name="Picture 12" descr="A child in a tent&#10;&#10;AI-generated content may be incorrect.">
            <a:extLst>
              <a:ext uri="{FF2B5EF4-FFF2-40B4-BE49-F238E27FC236}">
                <a16:creationId xmlns:a16="http://schemas.microsoft.com/office/drawing/2014/main" id="{06772F19-0D52-9CE2-C660-8BB97AE13A77}"/>
              </a:ext>
            </a:extLst>
          </p:cNvPr>
          <p:cNvPicPr>
            <a:picLocks noChangeAspect="1"/>
          </p:cNvPicPr>
          <p:nvPr/>
        </p:nvPicPr>
        <p:blipFill>
          <a:blip r:embed="rId4"/>
          <a:srcRect t="4893" r="-5" b="9249"/>
          <a:stretch>
            <a:fillRect/>
          </a:stretch>
        </p:blipFill>
        <p:spPr>
          <a:xfrm>
            <a:off x="8194217" y="175147"/>
            <a:ext cx="3792174" cy="3174339"/>
          </a:xfrm>
          <a:prstGeom prst="rect">
            <a:avLst/>
          </a:prstGeom>
        </p:spPr>
      </p:pic>
      <p:pic>
        <p:nvPicPr>
          <p:cNvPr id="20" name="Picture 19" descr="A group of people wearing helmets and climbing on a log&#10;&#10;AI-generated content may be incorrect.">
            <a:extLst>
              <a:ext uri="{FF2B5EF4-FFF2-40B4-BE49-F238E27FC236}">
                <a16:creationId xmlns:a16="http://schemas.microsoft.com/office/drawing/2014/main" id="{82BFD93C-E432-BA9E-B25D-F7879D790F9E}"/>
              </a:ext>
            </a:extLst>
          </p:cNvPr>
          <p:cNvPicPr>
            <a:picLocks noChangeAspect="1"/>
          </p:cNvPicPr>
          <p:nvPr/>
        </p:nvPicPr>
        <p:blipFill>
          <a:blip r:embed="rId5"/>
          <a:srcRect t="11418" r="-5" b="3458"/>
          <a:stretch>
            <a:fillRect/>
          </a:stretch>
        </p:blipFill>
        <p:spPr>
          <a:xfrm>
            <a:off x="191088" y="3508511"/>
            <a:ext cx="3792174" cy="3171426"/>
          </a:xfrm>
          <a:prstGeom prst="rect">
            <a:avLst/>
          </a:prstGeom>
        </p:spPr>
      </p:pic>
      <p:pic>
        <p:nvPicPr>
          <p:cNvPr id="3" name="Picture 2">
            <a:extLst>
              <a:ext uri="{FF2B5EF4-FFF2-40B4-BE49-F238E27FC236}">
                <a16:creationId xmlns:a16="http://schemas.microsoft.com/office/drawing/2014/main" id="{1C68DBE4-93DF-AF09-09E6-65999D1AC736}"/>
              </a:ext>
            </a:extLst>
          </p:cNvPr>
          <p:cNvPicPr>
            <a:picLocks noChangeAspect="1"/>
          </p:cNvPicPr>
          <p:nvPr/>
        </p:nvPicPr>
        <p:blipFill>
          <a:blip r:embed="rId6"/>
          <a:srcRect t="20055" r="-2" b="11994"/>
          <a:stretch>
            <a:fillRect/>
          </a:stretch>
        </p:blipFill>
        <p:spPr>
          <a:xfrm>
            <a:off x="4203448" y="3508511"/>
            <a:ext cx="3792174" cy="3171426"/>
          </a:xfrm>
          <a:prstGeom prst="rect">
            <a:avLst/>
          </a:prstGeom>
        </p:spPr>
      </p:pic>
      <p:pic>
        <p:nvPicPr>
          <p:cNvPr id="14" name="Picture 13" descr="A person on a zip line&#10;&#10;AI-generated content may be incorrect.">
            <a:extLst>
              <a:ext uri="{FF2B5EF4-FFF2-40B4-BE49-F238E27FC236}">
                <a16:creationId xmlns:a16="http://schemas.microsoft.com/office/drawing/2014/main" id="{C72F63DE-4DCB-8FC5-A9A7-14D711D73F3B}"/>
              </a:ext>
            </a:extLst>
          </p:cNvPr>
          <p:cNvPicPr>
            <a:picLocks noChangeAspect="1"/>
          </p:cNvPicPr>
          <p:nvPr/>
        </p:nvPicPr>
        <p:blipFill>
          <a:blip r:embed="rId7"/>
          <a:srcRect t="7600" r="-5" b="8133"/>
          <a:stretch>
            <a:fillRect/>
          </a:stretch>
        </p:blipFill>
        <p:spPr>
          <a:xfrm>
            <a:off x="8188574" y="3508511"/>
            <a:ext cx="3792174" cy="3171426"/>
          </a:xfrm>
          <a:prstGeom prst="rect">
            <a:avLst/>
          </a:prstGeom>
        </p:spPr>
      </p:pic>
    </p:spTree>
    <p:extLst>
      <p:ext uri="{BB962C8B-B14F-4D97-AF65-F5344CB8AC3E}">
        <p14:creationId xmlns:p14="http://schemas.microsoft.com/office/powerpoint/2010/main" val="500030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4AF8B-AEC6-256F-9B70-034380872185}"/>
            </a:ext>
          </a:extLst>
        </p:cNvPr>
        <p:cNvGrpSpPr/>
        <p:nvPr/>
      </p:nvGrpSpPr>
      <p:grpSpPr>
        <a:xfrm>
          <a:off x="0" y="0"/>
          <a:ext cx="0" cy="0"/>
          <a:chOff x="0" y="0"/>
          <a:chExt cx="0" cy="0"/>
        </a:xfrm>
      </p:grpSpPr>
      <p:pic>
        <p:nvPicPr>
          <p:cNvPr id="16" name="Picture 15" descr="A group of people on a boat&#10;&#10;AI-generated content may be incorrect.">
            <a:extLst>
              <a:ext uri="{FF2B5EF4-FFF2-40B4-BE49-F238E27FC236}">
                <a16:creationId xmlns:a16="http://schemas.microsoft.com/office/drawing/2014/main" id="{7A91E85B-A695-9EE6-FA86-717CAA0A3FA4}"/>
              </a:ext>
            </a:extLst>
          </p:cNvPr>
          <p:cNvPicPr>
            <a:picLocks noChangeAspect="1"/>
          </p:cNvPicPr>
          <p:nvPr/>
        </p:nvPicPr>
        <p:blipFill>
          <a:blip r:embed="rId2"/>
          <a:srcRect l="5752" r="19356"/>
          <a:stretch>
            <a:fillRect/>
          </a:stretch>
        </p:blipFill>
        <p:spPr>
          <a:xfrm>
            <a:off x="7364078" y="-18"/>
            <a:ext cx="4827922" cy="6857999"/>
          </a:xfrm>
          <a:custGeom>
            <a:avLst/>
            <a:gdLst/>
            <a:ahLst/>
            <a:cxnLst/>
            <a:rect l="l" t="t" r="r" b="b"/>
            <a:pathLst>
              <a:path w="4827922" h="6858000">
                <a:moveTo>
                  <a:pt x="4441" y="0"/>
                </a:moveTo>
                <a:lnTo>
                  <a:pt x="4827922" y="0"/>
                </a:lnTo>
                <a:lnTo>
                  <a:pt x="4827922" y="6858000"/>
                </a:lnTo>
                <a:lnTo>
                  <a:pt x="0" y="6858000"/>
                </a:lnTo>
                <a:lnTo>
                  <a:pt x="106674" y="6638378"/>
                </a:lnTo>
                <a:cubicBezTo>
                  <a:pt x="530028" y="5720938"/>
                  <a:pt x="777229" y="4614948"/>
                  <a:pt x="777229" y="3424428"/>
                </a:cubicBezTo>
                <a:cubicBezTo>
                  <a:pt x="777229" y="2233909"/>
                  <a:pt x="530028" y="1127919"/>
                  <a:pt x="106674" y="210478"/>
                </a:cubicBezTo>
                <a:close/>
              </a:path>
            </a:pathLst>
          </a:custGeom>
        </p:spPr>
      </p:pic>
      <p:pic>
        <p:nvPicPr>
          <p:cNvPr id="18" name="Picture 17" descr="A child in a kayak&#10;&#10;AI-generated content may be incorrect.">
            <a:extLst>
              <a:ext uri="{FF2B5EF4-FFF2-40B4-BE49-F238E27FC236}">
                <a16:creationId xmlns:a16="http://schemas.microsoft.com/office/drawing/2014/main" id="{2A4AF9D6-8537-751D-8545-CA4616A34A3A}"/>
              </a:ext>
            </a:extLst>
          </p:cNvPr>
          <p:cNvPicPr>
            <a:picLocks noChangeAspect="1"/>
          </p:cNvPicPr>
          <p:nvPr/>
        </p:nvPicPr>
        <p:blipFill>
          <a:blip r:embed="rId3"/>
          <a:srcRect l="6756" r="16206"/>
          <a:stretch>
            <a:fillRect/>
          </a:stretch>
        </p:blipFill>
        <p:spPr>
          <a:xfrm>
            <a:off x="3119360" y="18"/>
            <a:ext cx="4966290" cy="6857999"/>
          </a:xfrm>
          <a:custGeom>
            <a:avLst/>
            <a:gdLst/>
            <a:ahLst/>
            <a:cxnLst/>
            <a:rect l="l" t="t" r="r" b="b"/>
            <a:pathLst>
              <a:path w="4966290" h="6857999">
                <a:moveTo>
                  <a:pt x="0" y="0"/>
                </a:moveTo>
                <a:lnTo>
                  <a:pt x="4188230" y="0"/>
                </a:lnTo>
                <a:lnTo>
                  <a:pt x="4295735" y="210478"/>
                </a:lnTo>
                <a:cubicBezTo>
                  <a:pt x="4719089" y="1127919"/>
                  <a:pt x="4966290" y="2233909"/>
                  <a:pt x="4966290" y="3424428"/>
                </a:cubicBezTo>
                <a:cubicBezTo>
                  <a:pt x="4966290" y="4614948"/>
                  <a:pt x="4719089" y="5720938"/>
                  <a:pt x="4295735" y="6638378"/>
                </a:cubicBezTo>
                <a:lnTo>
                  <a:pt x="4183560" y="6857999"/>
                </a:lnTo>
                <a:lnTo>
                  <a:pt x="53039" y="6857999"/>
                </a:lnTo>
                <a:lnTo>
                  <a:pt x="132047" y="6695338"/>
                </a:lnTo>
                <a:cubicBezTo>
                  <a:pt x="555401" y="5777898"/>
                  <a:pt x="802602" y="4671908"/>
                  <a:pt x="802602" y="3481388"/>
                </a:cubicBezTo>
                <a:cubicBezTo>
                  <a:pt x="802602" y="2191659"/>
                  <a:pt x="512484" y="1001134"/>
                  <a:pt x="22579" y="42066"/>
                </a:cubicBezTo>
                <a:close/>
              </a:path>
            </a:pathLst>
          </a:custGeom>
        </p:spPr>
      </p:pic>
    </p:spTree>
    <p:extLst>
      <p:ext uri="{BB962C8B-B14F-4D97-AF65-F5344CB8AC3E}">
        <p14:creationId xmlns:p14="http://schemas.microsoft.com/office/powerpoint/2010/main" val="21716315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list of activities on a white surface&#10;&#10;AI-generated content may be incorrect.">
            <a:extLst>
              <a:ext uri="{FF2B5EF4-FFF2-40B4-BE49-F238E27FC236}">
                <a16:creationId xmlns:a16="http://schemas.microsoft.com/office/drawing/2014/main" id="{A05608EF-FEBA-69B8-098E-03D86503C749}"/>
              </a:ext>
            </a:extLst>
          </p:cNvPr>
          <p:cNvPicPr>
            <a:picLocks noGrp="1" noChangeAspect="1"/>
          </p:cNvPicPr>
          <p:nvPr>
            <p:ph idx="1"/>
          </p:nvPr>
        </p:nvPicPr>
        <p:blipFill>
          <a:blip r:embed="rId2"/>
          <a:srcRect l="18374" t="67025" r="32975"/>
          <a:stretch>
            <a:fillRect/>
          </a:stretch>
        </p:blipFill>
        <p:spPr>
          <a:xfrm>
            <a:off x="426225" y="612774"/>
            <a:ext cx="11339550" cy="5632451"/>
          </a:xfrm>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6FE78515-E3BB-5D48-B3C0-7AA35273F91B}"/>
                  </a:ext>
                </a:extLst>
              </p14:cNvPr>
              <p14:cNvContentPartPr/>
              <p14:nvPr/>
            </p14:nvContentPartPr>
            <p14:xfrm>
              <a:off x="589263" y="2501621"/>
              <a:ext cx="1625760" cy="122760"/>
            </p14:xfrm>
          </p:contentPart>
        </mc:Choice>
        <mc:Fallback xmlns="">
          <p:pic>
            <p:nvPicPr>
              <p:cNvPr id="2" name="Ink 1">
                <a:extLst>
                  <a:ext uri="{FF2B5EF4-FFF2-40B4-BE49-F238E27FC236}">
                    <a16:creationId xmlns:a16="http://schemas.microsoft.com/office/drawing/2014/main" id="{6FE78515-E3BB-5D48-B3C0-7AA35273F91B}"/>
                  </a:ext>
                </a:extLst>
              </p:cNvPr>
              <p:cNvPicPr/>
              <p:nvPr/>
            </p:nvPicPr>
            <p:blipFill>
              <a:blip r:embed="rId4"/>
              <a:stretch>
                <a:fillRect/>
              </a:stretch>
            </p:blipFill>
            <p:spPr>
              <a:xfrm>
                <a:off x="535623" y="2393621"/>
                <a:ext cx="1733400" cy="3384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Ink 2">
                <a:extLst>
                  <a:ext uri="{FF2B5EF4-FFF2-40B4-BE49-F238E27FC236}">
                    <a16:creationId xmlns:a16="http://schemas.microsoft.com/office/drawing/2014/main" id="{89291201-0264-98CF-DC31-15D35B8362CE}"/>
                  </a:ext>
                </a:extLst>
              </p14:cNvPr>
              <p14:cNvContentPartPr/>
              <p14:nvPr/>
            </p14:nvContentPartPr>
            <p14:xfrm>
              <a:off x="697623" y="2680901"/>
              <a:ext cx="1503360" cy="51120"/>
            </p14:xfrm>
          </p:contentPart>
        </mc:Choice>
        <mc:Fallback xmlns="">
          <p:pic>
            <p:nvPicPr>
              <p:cNvPr id="3" name="Ink 2">
                <a:extLst>
                  <a:ext uri="{FF2B5EF4-FFF2-40B4-BE49-F238E27FC236}">
                    <a16:creationId xmlns:a16="http://schemas.microsoft.com/office/drawing/2014/main" id="{89291201-0264-98CF-DC31-15D35B8362CE}"/>
                  </a:ext>
                </a:extLst>
              </p:cNvPr>
              <p:cNvPicPr/>
              <p:nvPr/>
            </p:nvPicPr>
            <p:blipFill>
              <a:blip r:embed="rId6"/>
              <a:stretch>
                <a:fillRect/>
              </a:stretch>
            </p:blipFill>
            <p:spPr>
              <a:xfrm>
                <a:off x="643983" y="2572901"/>
                <a:ext cx="1611000" cy="2667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4" name="Ink 3">
                <a:extLst>
                  <a:ext uri="{FF2B5EF4-FFF2-40B4-BE49-F238E27FC236}">
                    <a16:creationId xmlns:a16="http://schemas.microsoft.com/office/drawing/2014/main" id="{39F44BDE-A3A5-DFD7-D1C7-6CA574C1E901}"/>
                  </a:ext>
                </a:extLst>
              </p14:cNvPr>
              <p14:cNvContentPartPr/>
              <p14:nvPr/>
            </p14:nvContentPartPr>
            <p14:xfrm>
              <a:off x="1010463" y="2152421"/>
              <a:ext cx="1719360" cy="146520"/>
            </p14:xfrm>
          </p:contentPart>
        </mc:Choice>
        <mc:Fallback xmlns="">
          <p:pic>
            <p:nvPicPr>
              <p:cNvPr id="4" name="Ink 3">
                <a:extLst>
                  <a:ext uri="{FF2B5EF4-FFF2-40B4-BE49-F238E27FC236}">
                    <a16:creationId xmlns:a16="http://schemas.microsoft.com/office/drawing/2014/main" id="{39F44BDE-A3A5-DFD7-D1C7-6CA574C1E901}"/>
                  </a:ext>
                </a:extLst>
              </p:cNvPr>
              <p:cNvPicPr/>
              <p:nvPr/>
            </p:nvPicPr>
            <p:blipFill>
              <a:blip r:embed="rId8"/>
              <a:stretch>
                <a:fillRect/>
              </a:stretch>
            </p:blipFill>
            <p:spPr>
              <a:xfrm>
                <a:off x="956823" y="2044421"/>
                <a:ext cx="1827000" cy="36216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 name="Ink 5">
                <a:extLst>
                  <a:ext uri="{FF2B5EF4-FFF2-40B4-BE49-F238E27FC236}">
                    <a16:creationId xmlns:a16="http://schemas.microsoft.com/office/drawing/2014/main" id="{33EF79B4-68E0-2E1A-C0DD-75A1E9CC1877}"/>
                  </a:ext>
                </a:extLst>
              </p14:cNvPr>
              <p14:cNvContentPartPr/>
              <p14:nvPr/>
            </p14:nvContentPartPr>
            <p14:xfrm>
              <a:off x="986343" y="2032181"/>
              <a:ext cx="1791360" cy="49680"/>
            </p14:xfrm>
          </p:contentPart>
        </mc:Choice>
        <mc:Fallback xmlns="">
          <p:pic>
            <p:nvPicPr>
              <p:cNvPr id="6" name="Ink 5">
                <a:extLst>
                  <a:ext uri="{FF2B5EF4-FFF2-40B4-BE49-F238E27FC236}">
                    <a16:creationId xmlns:a16="http://schemas.microsoft.com/office/drawing/2014/main" id="{33EF79B4-68E0-2E1A-C0DD-75A1E9CC1877}"/>
                  </a:ext>
                </a:extLst>
              </p:cNvPr>
              <p:cNvPicPr/>
              <p:nvPr/>
            </p:nvPicPr>
            <p:blipFill>
              <a:blip r:embed="rId10"/>
              <a:stretch>
                <a:fillRect/>
              </a:stretch>
            </p:blipFill>
            <p:spPr>
              <a:xfrm>
                <a:off x="932703" y="1924541"/>
                <a:ext cx="1899000" cy="2653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8" name="Ink 7">
                <a:extLst>
                  <a:ext uri="{FF2B5EF4-FFF2-40B4-BE49-F238E27FC236}">
                    <a16:creationId xmlns:a16="http://schemas.microsoft.com/office/drawing/2014/main" id="{B44EE1A7-DBCA-BC72-65DF-48B6CD37E524}"/>
                  </a:ext>
                </a:extLst>
              </p14:cNvPr>
              <p14:cNvContentPartPr/>
              <p14:nvPr/>
            </p14:nvContentPartPr>
            <p14:xfrm>
              <a:off x="2165343" y="2273741"/>
              <a:ext cx="565920" cy="24480"/>
            </p14:xfrm>
          </p:contentPart>
        </mc:Choice>
        <mc:Fallback xmlns="">
          <p:pic>
            <p:nvPicPr>
              <p:cNvPr id="8" name="Ink 7">
                <a:extLst>
                  <a:ext uri="{FF2B5EF4-FFF2-40B4-BE49-F238E27FC236}">
                    <a16:creationId xmlns:a16="http://schemas.microsoft.com/office/drawing/2014/main" id="{B44EE1A7-DBCA-BC72-65DF-48B6CD37E524}"/>
                  </a:ext>
                </a:extLst>
              </p:cNvPr>
              <p:cNvPicPr/>
              <p:nvPr/>
            </p:nvPicPr>
            <p:blipFill>
              <a:blip r:embed="rId12"/>
              <a:stretch>
                <a:fillRect/>
              </a:stretch>
            </p:blipFill>
            <p:spPr>
              <a:xfrm>
                <a:off x="2111343" y="2165741"/>
                <a:ext cx="673560" cy="240120"/>
              </a:xfrm>
              <a:prstGeom prst="rect">
                <a:avLst/>
              </a:prstGeom>
            </p:spPr>
          </p:pic>
        </mc:Fallback>
      </mc:AlternateContent>
    </p:spTree>
    <p:extLst>
      <p:ext uri="{BB962C8B-B14F-4D97-AF65-F5344CB8AC3E}">
        <p14:creationId xmlns:p14="http://schemas.microsoft.com/office/powerpoint/2010/main" val="8228808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EB4CA-D6A5-CF14-0361-AF393F6FB0C9}"/>
              </a:ext>
            </a:extLst>
          </p:cNvPr>
          <p:cNvSpPr>
            <a:spLocks noGrp="1"/>
          </p:cNvSpPr>
          <p:nvPr>
            <p:ph type="title"/>
          </p:nvPr>
        </p:nvSpPr>
        <p:spPr>
          <a:xfrm>
            <a:off x="838200" y="365126"/>
            <a:ext cx="10515600" cy="788760"/>
          </a:xfrm>
        </p:spPr>
        <p:txBody>
          <a:bodyPr/>
          <a:lstStyle/>
          <a:p>
            <a:r>
              <a:rPr lang="en-US">
                <a:latin typeface="Century Gothic" panose="020B0502020202020204" pitchFamily="34" charset="0"/>
              </a:rPr>
              <a:t>Kit</a:t>
            </a:r>
            <a:r>
              <a:rPr lang="en-US"/>
              <a:t>:</a:t>
            </a:r>
          </a:p>
        </p:txBody>
      </p:sp>
      <p:sp>
        <p:nvSpPr>
          <p:cNvPr id="7" name="Content Placeholder 6">
            <a:extLst>
              <a:ext uri="{FF2B5EF4-FFF2-40B4-BE49-F238E27FC236}">
                <a16:creationId xmlns:a16="http://schemas.microsoft.com/office/drawing/2014/main" id="{82DC2DA0-8FF8-24FC-3212-ADF3910F7AE1}"/>
              </a:ext>
            </a:extLst>
          </p:cNvPr>
          <p:cNvSpPr>
            <a:spLocks noGrp="1"/>
          </p:cNvSpPr>
          <p:nvPr>
            <p:ph idx="1"/>
          </p:nvPr>
        </p:nvSpPr>
        <p:spPr>
          <a:xfrm>
            <a:off x="838200" y="936171"/>
            <a:ext cx="10515600" cy="5410200"/>
          </a:xfrm>
        </p:spPr>
        <p:txBody>
          <a:bodyPr>
            <a:noAutofit/>
          </a:bodyPr>
          <a:lstStyle/>
          <a:p>
            <a:r>
              <a:rPr lang="en-GB" sz="3200" b="1" dirty="0">
                <a:latin typeface="Century Gothic" panose="020B0502020202020204" pitchFamily="34" charset="0"/>
              </a:rPr>
              <a:t>O</a:t>
            </a:r>
            <a:r>
              <a:rPr lang="en-GB" sz="3200" b="1" i="0" u="none" strike="noStrike" dirty="0">
                <a:effectLst/>
                <a:latin typeface="Century Gothic" panose="020B0502020202020204" pitchFamily="34" charset="0"/>
              </a:rPr>
              <a:t>ld clothes</a:t>
            </a:r>
          </a:p>
          <a:p>
            <a:r>
              <a:rPr lang="en-GB" sz="3200" b="1" i="0" u="none" strike="noStrike" dirty="0">
                <a:effectLst/>
                <a:latin typeface="Century Gothic" panose="020B0502020202020204" pitchFamily="34" charset="0"/>
              </a:rPr>
              <a:t>Some activities involve ropes and water, so please ensure suitable clothing is packed. 2 swimming costumes would be good! </a:t>
            </a:r>
          </a:p>
          <a:p>
            <a:r>
              <a:rPr lang="en-GB" sz="3200" b="1" i="0" u="none" strike="noStrike" dirty="0">
                <a:effectLst/>
                <a:latin typeface="Century Gothic" panose="020B0502020202020204" pitchFamily="34" charset="0"/>
              </a:rPr>
              <a:t>2 towels</a:t>
            </a:r>
          </a:p>
          <a:p>
            <a:r>
              <a:rPr lang="en-GB" sz="3200" b="1" dirty="0">
                <a:latin typeface="Century Gothic" panose="020B0502020202020204" pitchFamily="34" charset="0"/>
              </a:rPr>
              <a:t>Old waterproof jacket </a:t>
            </a:r>
            <a:endParaRPr lang="en-GB" sz="3200" b="1" i="0" u="none" strike="noStrike" dirty="0">
              <a:effectLst/>
              <a:latin typeface="Century Gothic" panose="020B0502020202020204" pitchFamily="34" charset="0"/>
            </a:endParaRPr>
          </a:p>
          <a:p>
            <a:r>
              <a:rPr lang="en-GB" sz="3200" b="1" dirty="0">
                <a:highlight>
                  <a:srgbClr val="FFFF00"/>
                </a:highlight>
                <a:latin typeface="Century Gothic" panose="020B0502020202020204" pitchFamily="34" charset="0"/>
              </a:rPr>
              <a:t>A</a:t>
            </a:r>
            <a:r>
              <a:rPr lang="en-GB" sz="3200" b="1" i="0" u="none" strike="noStrike" dirty="0">
                <a:effectLst/>
                <a:highlight>
                  <a:srgbClr val="FFFF00"/>
                </a:highlight>
                <a:latin typeface="Century Gothic" panose="020B0502020202020204" pitchFamily="34" charset="0"/>
              </a:rPr>
              <a:t>ll</a:t>
            </a:r>
            <a:r>
              <a:rPr lang="en-GB" sz="3200" b="1" i="0" u="none" strike="noStrike" dirty="0">
                <a:effectLst/>
                <a:latin typeface="Century Gothic" panose="020B0502020202020204" pitchFamily="34" charset="0"/>
              </a:rPr>
              <a:t> items of clothing should be clearly named</a:t>
            </a:r>
            <a:endParaRPr lang="en-GB" sz="3200" b="1" dirty="0">
              <a:latin typeface="Century Gothic" panose="020B0502020202020204" pitchFamily="34" charset="0"/>
            </a:endParaRPr>
          </a:p>
          <a:p>
            <a:r>
              <a:rPr lang="en-GB" sz="3200" b="1" i="0" u="none" strike="noStrike" dirty="0">
                <a:effectLst/>
                <a:latin typeface="Century Gothic" panose="020B0502020202020204" pitchFamily="34" charset="0"/>
              </a:rPr>
              <a:t>One pair of shoes to keep clean for indoor use</a:t>
            </a:r>
          </a:p>
          <a:p>
            <a:r>
              <a:rPr lang="en-GB" sz="3200" b="1" i="0" u="none" strike="noStrike" dirty="0">
                <a:effectLst/>
                <a:latin typeface="Century Gothic" panose="020B0502020202020204" pitchFamily="34" charset="0"/>
              </a:rPr>
              <a:t>2 pairs of sturdy outdoor shoes. </a:t>
            </a:r>
          </a:p>
          <a:p>
            <a:r>
              <a:rPr lang="en-GB" sz="3200" b="1" dirty="0">
                <a:latin typeface="Century Gothic" panose="020B0502020202020204" pitchFamily="34" charset="0"/>
              </a:rPr>
              <a:t>The last evening - Disco </a:t>
            </a:r>
          </a:p>
          <a:p>
            <a:endParaRPr lang="en-US" sz="2400" dirty="0">
              <a:highlight>
                <a:srgbClr val="FFFF00"/>
              </a:highlight>
            </a:endParaRPr>
          </a:p>
        </p:txBody>
      </p:sp>
    </p:spTree>
    <p:extLst>
      <p:ext uri="{BB962C8B-B14F-4D97-AF65-F5344CB8AC3E}">
        <p14:creationId xmlns:p14="http://schemas.microsoft.com/office/powerpoint/2010/main" val="4148111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EF543-3ED7-9563-6348-639BF06AB70C}"/>
              </a:ext>
            </a:extLst>
          </p:cNvPr>
          <p:cNvSpPr>
            <a:spLocks noGrp="1"/>
          </p:cNvSpPr>
          <p:nvPr>
            <p:ph type="title"/>
          </p:nvPr>
        </p:nvSpPr>
        <p:spPr>
          <a:xfrm>
            <a:off x="609600" y="297542"/>
            <a:ext cx="4735286" cy="766989"/>
          </a:xfrm>
        </p:spPr>
        <p:txBody>
          <a:bodyPr/>
          <a:lstStyle/>
          <a:p>
            <a:r>
              <a:rPr lang="en-US" dirty="0"/>
              <a:t> </a:t>
            </a:r>
            <a:r>
              <a:rPr lang="en-US" dirty="0">
                <a:latin typeface="Century Gothic" panose="020B0502020202020204" pitchFamily="34" charset="0"/>
              </a:rPr>
              <a:t>Kit</a:t>
            </a:r>
            <a:r>
              <a:rPr lang="en-US" dirty="0"/>
              <a:t> :</a:t>
            </a:r>
          </a:p>
        </p:txBody>
      </p:sp>
      <p:sp>
        <p:nvSpPr>
          <p:cNvPr id="3" name="Content Placeholder 2">
            <a:extLst>
              <a:ext uri="{FF2B5EF4-FFF2-40B4-BE49-F238E27FC236}">
                <a16:creationId xmlns:a16="http://schemas.microsoft.com/office/drawing/2014/main" id="{FE30F6BE-B463-E4A0-060E-02657C23C1D8}"/>
              </a:ext>
            </a:extLst>
          </p:cNvPr>
          <p:cNvSpPr>
            <a:spLocks noGrp="1"/>
          </p:cNvSpPr>
          <p:nvPr>
            <p:ph idx="1"/>
          </p:nvPr>
        </p:nvSpPr>
        <p:spPr>
          <a:xfrm>
            <a:off x="838200" y="1064530"/>
            <a:ext cx="10820400" cy="5495927"/>
          </a:xfrm>
        </p:spPr>
        <p:txBody>
          <a:bodyPr>
            <a:normAutofit/>
          </a:bodyPr>
          <a:lstStyle/>
          <a:p>
            <a:r>
              <a:rPr lang="en-GB" sz="3200" b="1" dirty="0">
                <a:latin typeface="Century Gothic" panose="020B0502020202020204" pitchFamily="34" charset="0"/>
              </a:rPr>
              <a:t>P</a:t>
            </a:r>
            <a:r>
              <a:rPr lang="en-GB" sz="3200" b="1" i="0" u="none" strike="noStrike" dirty="0">
                <a:effectLst/>
                <a:latin typeface="Century Gothic" panose="020B0502020202020204" pitchFamily="34" charset="0"/>
              </a:rPr>
              <a:t>ack extra changes of clothes / warm clothes</a:t>
            </a:r>
            <a:endParaRPr lang="en-GB" sz="3200" b="1" dirty="0">
              <a:latin typeface="Century Gothic" panose="020B0502020202020204" pitchFamily="34" charset="0"/>
            </a:endParaRPr>
          </a:p>
          <a:p>
            <a:r>
              <a:rPr lang="en-GB" sz="3200" b="1" i="0" u="none" strike="noStrike" dirty="0">
                <a:effectLst/>
                <a:latin typeface="Century Gothic" panose="020B0502020202020204" pitchFamily="34" charset="0"/>
              </a:rPr>
              <a:t>Coat / waterproof &amp; hat </a:t>
            </a:r>
          </a:p>
          <a:p>
            <a:r>
              <a:rPr lang="en-GB" sz="3200" b="1" dirty="0">
                <a:latin typeface="Century Gothic" panose="020B0502020202020204" pitchFamily="34" charset="0"/>
              </a:rPr>
              <a:t>I</a:t>
            </a:r>
            <a:r>
              <a:rPr lang="en-GB" sz="3200" b="1" i="0" u="none" strike="noStrike" dirty="0">
                <a:effectLst/>
                <a:latin typeface="Century Gothic" panose="020B0502020202020204" pitchFamily="34" charset="0"/>
              </a:rPr>
              <a:t>nclude more than one bin bag</a:t>
            </a:r>
          </a:p>
          <a:p>
            <a:r>
              <a:rPr lang="en-GB" sz="3200" b="1" i="0" u="none" strike="noStrike" dirty="0">
                <a:effectLst/>
                <a:latin typeface="Century Gothic" panose="020B0502020202020204" pitchFamily="34" charset="0"/>
              </a:rPr>
              <a:t>All activity shoes must be closed-toe, secure and sturdy — no sandals, flip-flops, or Crocs</a:t>
            </a:r>
          </a:p>
          <a:p>
            <a:r>
              <a:rPr lang="en-GB" sz="3200" b="1" dirty="0">
                <a:latin typeface="Century Gothic" panose="020B0502020202020204" pitchFamily="34" charset="0"/>
              </a:rPr>
              <a:t>B</a:t>
            </a:r>
            <a:r>
              <a:rPr lang="en-GB" sz="3200" b="1" i="0" u="none" strike="noStrike" dirty="0">
                <a:effectLst/>
                <a:latin typeface="Century Gothic" panose="020B0502020202020204" pitchFamily="34" charset="0"/>
              </a:rPr>
              <a:t>edding is provided</a:t>
            </a:r>
            <a:endParaRPr lang="en-GB" sz="3200" b="1" dirty="0">
              <a:latin typeface="Century Gothic" panose="020B0502020202020204" pitchFamily="34" charset="0"/>
            </a:endParaRPr>
          </a:p>
          <a:p>
            <a:r>
              <a:rPr lang="en-GB" sz="3200" b="1" dirty="0">
                <a:latin typeface="Century Gothic" panose="020B0502020202020204" pitchFamily="34" charset="0"/>
              </a:rPr>
              <a:t>O</a:t>
            </a:r>
            <a:r>
              <a:rPr lang="en-GB" sz="3200" b="1" i="0" u="none" strike="noStrike" dirty="0">
                <a:effectLst/>
                <a:latin typeface="Century Gothic" panose="020B0502020202020204" pitchFamily="34" charset="0"/>
              </a:rPr>
              <a:t>ne suitcase, but they must be able to carry it themselves</a:t>
            </a:r>
            <a:endParaRPr lang="en-US" sz="3200" b="1" dirty="0"/>
          </a:p>
        </p:txBody>
      </p:sp>
    </p:spTree>
    <p:extLst>
      <p:ext uri="{BB962C8B-B14F-4D97-AF65-F5344CB8AC3E}">
        <p14:creationId xmlns:p14="http://schemas.microsoft.com/office/powerpoint/2010/main" val="4088105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350F3-E19F-2311-5672-AD78FD57A6EC}"/>
              </a:ext>
            </a:extLst>
          </p:cNvPr>
          <p:cNvSpPr>
            <a:spLocks noGrp="1"/>
          </p:cNvSpPr>
          <p:nvPr>
            <p:ph type="title"/>
          </p:nvPr>
        </p:nvSpPr>
        <p:spPr>
          <a:xfrm>
            <a:off x="612648" y="603504"/>
            <a:ext cx="5862396" cy="713232"/>
          </a:xfrm>
        </p:spPr>
        <p:txBody>
          <a:bodyPr anchor="b">
            <a:normAutofit/>
          </a:bodyPr>
          <a:lstStyle/>
          <a:p>
            <a:r>
              <a:rPr lang="en-US">
                <a:latin typeface="Century Gothic" panose="020B0502020202020204" pitchFamily="34" charset="0"/>
              </a:rPr>
              <a:t>Medication</a:t>
            </a:r>
            <a:r>
              <a:rPr lang="en-US"/>
              <a:t>  / Money</a:t>
            </a:r>
          </a:p>
        </p:txBody>
      </p:sp>
      <p:sp>
        <p:nvSpPr>
          <p:cNvPr id="3" name="Content Placeholder 2">
            <a:extLst>
              <a:ext uri="{FF2B5EF4-FFF2-40B4-BE49-F238E27FC236}">
                <a16:creationId xmlns:a16="http://schemas.microsoft.com/office/drawing/2014/main" id="{075FAE8A-B7F7-2F89-F303-FA76BDE4C53D}"/>
              </a:ext>
            </a:extLst>
          </p:cNvPr>
          <p:cNvSpPr>
            <a:spLocks noGrp="1"/>
          </p:cNvSpPr>
          <p:nvPr>
            <p:ph idx="1"/>
          </p:nvPr>
        </p:nvSpPr>
        <p:spPr>
          <a:xfrm>
            <a:off x="612648" y="1664208"/>
            <a:ext cx="10142438" cy="4343400"/>
          </a:xfrm>
        </p:spPr>
        <p:txBody>
          <a:bodyPr>
            <a:normAutofit lnSpcReduction="10000"/>
          </a:bodyPr>
          <a:lstStyle/>
          <a:p>
            <a:r>
              <a:rPr lang="en-GB" sz="3200" b="1" dirty="0">
                <a:latin typeface="Century Gothic" panose="020B0502020202020204" pitchFamily="34" charset="0"/>
              </a:rPr>
              <a:t>Medication – forms given in September </a:t>
            </a:r>
          </a:p>
          <a:p>
            <a:pPr marL="0" indent="0">
              <a:buNone/>
            </a:pPr>
            <a:endParaRPr lang="en-US" sz="3200" b="1" dirty="0"/>
          </a:p>
          <a:p>
            <a:r>
              <a:rPr lang="en-GB" sz="3200" b="1" dirty="0">
                <a:latin typeface="Century Gothic" panose="020B0502020202020204" pitchFamily="34" charset="0"/>
              </a:rPr>
              <a:t>T</a:t>
            </a:r>
            <a:r>
              <a:rPr lang="en-GB" sz="3200" b="1" i="0" u="none" strike="noStrike" dirty="0">
                <a:effectLst/>
                <a:latin typeface="Century Gothic" panose="020B0502020202020204" pitchFamily="34" charset="0"/>
              </a:rPr>
              <a:t>o purchase souvenirs, sweets or drinks</a:t>
            </a:r>
            <a:r>
              <a:rPr lang="en-GB" sz="3200" b="1" dirty="0">
                <a:latin typeface="Century Gothic" panose="020B0502020202020204" pitchFamily="34" charset="0"/>
              </a:rPr>
              <a:t> - </a:t>
            </a:r>
            <a:r>
              <a:rPr lang="en-GB" sz="3200" b="1" i="0" u="none" strike="noStrike" dirty="0">
                <a:effectLst/>
                <a:latin typeface="Century Gothic" panose="020B0502020202020204" pitchFamily="34" charset="0"/>
              </a:rPr>
              <a:t>£10 only</a:t>
            </a:r>
          </a:p>
          <a:p>
            <a:endParaRPr lang="en-GB" sz="3200" b="1" dirty="0">
              <a:latin typeface="Century Gothic" panose="020B0502020202020204" pitchFamily="34" charset="0"/>
            </a:endParaRPr>
          </a:p>
          <a:p>
            <a:r>
              <a:rPr lang="en-GB" sz="3200" b="1" i="0" u="none" strike="noStrike" dirty="0">
                <a:effectLst/>
                <a:latin typeface="Century Gothic" panose="020B0502020202020204" pitchFamily="34" charset="0"/>
              </a:rPr>
              <a:t>In £1 or £2 coins, in labelled purse or wallet </a:t>
            </a:r>
          </a:p>
          <a:p>
            <a:pPr marL="0" indent="0">
              <a:buNone/>
            </a:pPr>
            <a:endParaRPr lang="en-GB" sz="3200" b="1" i="0" u="none" strike="noStrike" dirty="0">
              <a:effectLst/>
              <a:latin typeface="Century Gothic" panose="020B0502020202020204" pitchFamily="34" charset="0"/>
            </a:endParaRPr>
          </a:p>
          <a:p>
            <a:r>
              <a:rPr lang="en-GB" sz="3200" b="1" i="0" u="none" strike="noStrike" dirty="0">
                <a:effectLst/>
                <a:latin typeface="Century Gothic" panose="020B0502020202020204" pitchFamily="34" charset="0"/>
              </a:rPr>
              <a:t>We will collect the money Monday 28th September</a:t>
            </a:r>
            <a:endParaRPr lang="en-GB" sz="3200" b="1" dirty="0">
              <a:latin typeface="Century Gothic" panose="020B0502020202020204" pitchFamily="34" charset="0"/>
            </a:endParaRPr>
          </a:p>
          <a:p>
            <a:pPr marL="0" indent="0">
              <a:buNone/>
            </a:pPr>
            <a:endParaRPr lang="en-GB" sz="3200" b="1" i="0" u="none" strike="noStrike" dirty="0">
              <a:effectLst/>
              <a:latin typeface="Century Gothic" panose="020B0502020202020204" pitchFamily="34" charset="0"/>
            </a:endParaRPr>
          </a:p>
        </p:txBody>
      </p:sp>
    </p:spTree>
    <p:extLst>
      <p:ext uri="{BB962C8B-B14F-4D97-AF65-F5344CB8AC3E}">
        <p14:creationId xmlns:p14="http://schemas.microsoft.com/office/powerpoint/2010/main" val="726329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BF603-0C22-4D45-31FB-294A567190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B735EB-ACD9-C491-7067-1C4366F633AF}"/>
              </a:ext>
            </a:extLst>
          </p:cNvPr>
          <p:cNvSpPr>
            <a:spLocks noGrp="1"/>
          </p:cNvSpPr>
          <p:nvPr>
            <p:ph type="title"/>
          </p:nvPr>
        </p:nvSpPr>
        <p:spPr>
          <a:xfrm>
            <a:off x="609600" y="297542"/>
            <a:ext cx="4735286" cy="766989"/>
          </a:xfrm>
        </p:spPr>
        <p:txBody>
          <a:bodyPr/>
          <a:lstStyle/>
          <a:p>
            <a:r>
              <a:rPr lang="en-US"/>
              <a:t> </a:t>
            </a:r>
            <a:r>
              <a:rPr lang="en-US">
                <a:latin typeface="Century Gothic" panose="020B0502020202020204" pitchFamily="34" charset="0"/>
              </a:rPr>
              <a:t>A typical day</a:t>
            </a:r>
          </a:p>
        </p:txBody>
      </p:sp>
      <p:sp>
        <p:nvSpPr>
          <p:cNvPr id="3" name="Content Placeholder 2">
            <a:extLst>
              <a:ext uri="{FF2B5EF4-FFF2-40B4-BE49-F238E27FC236}">
                <a16:creationId xmlns:a16="http://schemas.microsoft.com/office/drawing/2014/main" id="{7D675804-A462-10C8-4ACC-152561503021}"/>
              </a:ext>
            </a:extLst>
          </p:cNvPr>
          <p:cNvSpPr>
            <a:spLocks noGrp="1"/>
          </p:cNvSpPr>
          <p:nvPr>
            <p:ph idx="1"/>
          </p:nvPr>
        </p:nvSpPr>
        <p:spPr>
          <a:xfrm>
            <a:off x="838200" y="1064530"/>
            <a:ext cx="10820400" cy="5495927"/>
          </a:xfrm>
        </p:spPr>
        <p:txBody>
          <a:bodyPr>
            <a:normAutofit/>
          </a:bodyPr>
          <a:lstStyle/>
          <a:p>
            <a:pPr>
              <a:spcAft>
                <a:spcPts val="1200"/>
              </a:spcAft>
            </a:pPr>
            <a:r>
              <a:rPr lang="en-GB" sz="3200" b="1">
                <a:latin typeface="Century Gothic" panose="020B0502020202020204" pitchFamily="34" charset="0"/>
              </a:rPr>
              <a:t>Wake and breakfast</a:t>
            </a:r>
          </a:p>
          <a:p>
            <a:pPr>
              <a:spcAft>
                <a:spcPts val="1200"/>
              </a:spcAft>
            </a:pPr>
            <a:r>
              <a:rPr lang="en-GB" sz="3200" b="1">
                <a:latin typeface="Century Gothic" panose="020B0502020202020204" pitchFamily="34" charset="0"/>
              </a:rPr>
              <a:t>Morning activities   2 x 1 hr 30 mins</a:t>
            </a:r>
          </a:p>
          <a:p>
            <a:pPr>
              <a:spcAft>
                <a:spcPts val="1200"/>
              </a:spcAft>
            </a:pPr>
            <a:r>
              <a:rPr lang="en-GB" sz="3200" b="1">
                <a:latin typeface="Century Gothic" panose="020B0502020202020204" pitchFamily="34" charset="0"/>
              </a:rPr>
              <a:t>Lunch</a:t>
            </a:r>
          </a:p>
          <a:p>
            <a:pPr>
              <a:spcAft>
                <a:spcPts val="1200"/>
              </a:spcAft>
            </a:pPr>
            <a:r>
              <a:rPr lang="en-GB" sz="3200" b="1">
                <a:latin typeface="Century Gothic" panose="020B0502020202020204" pitchFamily="34" charset="0"/>
              </a:rPr>
              <a:t>Afternoon activities 2 x 1 hr 30 mins</a:t>
            </a:r>
          </a:p>
          <a:p>
            <a:pPr>
              <a:spcAft>
                <a:spcPts val="1200"/>
              </a:spcAft>
            </a:pPr>
            <a:r>
              <a:rPr lang="en-GB" sz="3200" b="1">
                <a:latin typeface="Century Gothic" panose="020B0502020202020204" pitchFamily="34" charset="0"/>
              </a:rPr>
              <a:t>Dinner</a:t>
            </a:r>
          </a:p>
          <a:p>
            <a:pPr>
              <a:spcAft>
                <a:spcPts val="1200"/>
              </a:spcAft>
            </a:pPr>
            <a:r>
              <a:rPr lang="en-GB" sz="3200" b="1">
                <a:latin typeface="Century Gothic" panose="020B0502020202020204" pitchFamily="34" charset="0"/>
              </a:rPr>
              <a:t>Evening activity</a:t>
            </a:r>
            <a:endParaRPr lang="en-US" sz="3200" b="1"/>
          </a:p>
          <a:p>
            <a:endParaRPr lang="en-US" sz="3200" b="1"/>
          </a:p>
        </p:txBody>
      </p:sp>
    </p:spTree>
    <p:extLst>
      <p:ext uri="{BB962C8B-B14F-4D97-AF65-F5344CB8AC3E}">
        <p14:creationId xmlns:p14="http://schemas.microsoft.com/office/powerpoint/2010/main" val="2277891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A163B-7C60-D2AD-9E77-56B67CF876A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07A010D-286C-E23B-A385-10DADFBFE4A1}"/>
              </a:ext>
            </a:extLst>
          </p:cNvPr>
          <p:cNvPicPr>
            <a:picLocks noChangeAspect="1"/>
          </p:cNvPicPr>
          <p:nvPr/>
        </p:nvPicPr>
        <p:blipFill>
          <a:blip r:embed="rId2"/>
          <a:stretch>
            <a:fillRect/>
          </a:stretch>
        </p:blipFill>
        <p:spPr>
          <a:xfrm>
            <a:off x="825182" y="0"/>
            <a:ext cx="10719436" cy="6705270"/>
          </a:xfrm>
          <a:prstGeom prst="rect">
            <a:avLst/>
          </a:prstGeom>
        </p:spPr>
      </p:pic>
    </p:spTree>
    <p:extLst>
      <p:ext uri="{BB962C8B-B14F-4D97-AF65-F5344CB8AC3E}">
        <p14:creationId xmlns:p14="http://schemas.microsoft.com/office/powerpoint/2010/main" val="34790871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D1EF9-A6EB-2E63-F3FD-1E7E8A100D7C}"/>
              </a:ext>
            </a:extLst>
          </p:cNvPr>
          <p:cNvSpPr txBox="1">
            <a:spLocks/>
          </p:cNvSpPr>
          <p:nvPr/>
        </p:nvSpPr>
        <p:spPr>
          <a:xfrm>
            <a:off x="838200" y="365126"/>
            <a:ext cx="10515600" cy="799646"/>
          </a:xfrm>
          <a:prstGeom prst="rect">
            <a:avLst/>
          </a:prstGeom>
          <a:blipFill>
            <a:blip r:embed="rId2">
              <a:alphaModFix amt="38000"/>
            </a:blip>
            <a:stretch>
              <a:fillRect/>
            </a:stretch>
          </a:blip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5400"/>
              <a:t>Food</a:t>
            </a:r>
          </a:p>
          <a:p>
            <a:endParaRPr lang="en-US" sz="5400"/>
          </a:p>
          <a:p>
            <a:r>
              <a:rPr lang="en-US" sz="3200">
                <a:latin typeface="Century Gothic" panose="020B0502020202020204" pitchFamily="34" charset="0"/>
                <a:ea typeface="+mn-ea"/>
                <a:cs typeface="+mn-cs"/>
              </a:rPr>
              <a:t>-</a:t>
            </a:r>
            <a:r>
              <a:rPr lang="en-US" sz="3200" b="1">
                <a:latin typeface="Century Gothic" panose="020B0502020202020204" pitchFamily="34" charset="0"/>
                <a:ea typeface="+mn-ea"/>
                <a:cs typeface="+mn-cs"/>
              </a:rPr>
              <a:t>The menu choices are adapted for a wide variety of needs including coeliac, diabetic, food allergies and vegetarian/vegan.</a:t>
            </a:r>
          </a:p>
          <a:p>
            <a:endParaRPr lang="en-US" sz="3200" b="1">
              <a:latin typeface="Century Gothic" panose="020B0502020202020204" pitchFamily="34" charset="0"/>
              <a:ea typeface="+mn-ea"/>
              <a:cs typeface="+mn-cs"/>
            </a:endParaRPr>
          </a:p>
          <a:p>
            <a:r>
              <a:rPr lang="en-US" sz="3200" b="1">
                <a:latin typeface="Century Gothic" panose="020B0502020202020204" pitchFamily="34" charset="0"/>
                <a:ea typeface="+mn-ea"/>
                <a:cs typeface="+mn-cs"/>
              </a:rPr>
              <a:t>-Teachers will be accompanying and supervising children with medical dietary needs every mealtime. </a:t>
            </a:r>
          </a:p>
          <a:p>
            <a:endParaRPr lang="en-US" sz="3200" b="1">
              <a:latin typeface="Century Gothic" panose="020B0502020202020204" pitchFamily="34" charset="0"/>
              <a:ea typeface="+mn-ea"/>
              <a:cs typeface="+mn-cs"/>
            </a:endParaRPr>
          </a:p>
          <a:p>
            <a:r>
              <a:rPr lang="en-US" sz="3200" b="1">
                <a:latin typeface="Century Gothic" panose="020B0502020202020204" pitchFamily="34" charset="0"/>
                <a:ea typeface="+mn-ea"/>
                <a:cs typeface="+mn-cs"/>
              </a:rPr>
              <a:t>-Children with allergies/medical dietary needs will only be served in the presence of a supervising adult from their school.</a:t>
            </a:r>
          </a:p>
          <a:p>
            <a:endParaRPr lang="en-US" sz="3200">
              <a:latin typeface="Century Gothic" panose="020B0502020202020204" pitchFamily="34" charset="0"/>
              <a:ea typeface="+mn-ea"/>
              <a:cs typeface="+mn-cs"/>
            </a:endParaRPr>
          </a:p>
          <a:p>
            <a:endParaRPr lang="en-US" sz="5400"/>
          </a:p>
        </p:txBody>
      </p:sp>
    </p:spTree>
    <p:extLst>
      <p:ext uri="{BB962C8B-B14F-4D97-AF65-F5344CB8AC3E}">
        <p14:creationId xmlns:p14="http://schemas.microsoft.com/office/powerpoint/2010/main" val="2831183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9234F6-989F-D57D-F799-099E9D801F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394C9B-10FF-9FFD-9EE1-6FC3271CF99D}"/>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atin typeface="Century Gothic" panose="020B0502020202020204" pitchFamily="34" charset="0"/>
              </a:rPr>
              <a:t>PGL group leader</a:t>
            </a:r>
          </a:p>
        </p:txBody>
      </p:sp>
      <p:sp>
        <p:nvSpPr>
          <p:cNvPr id="3" name="Content Placeholder 2">
            <a:extLst>
              <a:ext uri="{FF2B5EF4-FFF2-40B4-BE49-F238E27FC236}">
                <a16:creationId xmlns:a16="http://schemas.microsoft.com/office/drawing/2014/main" id="{F0672058-D262-AA9F-F0E5-E41FD4CA23FC}"/>
              </a:ext>
            </a:extLst>
          </p:cNvPr>
          <p:cNvSpPr txBox="1">
            <a:spLocks/>
          </p:cNvSpPr>
          <p:nvPr/>
        </p:nvSpPr>
        <p:spPr>
          <a:xfrm>
            <a:off x="566057" y="1416617"/>
            <a:ext cx="10515600" cy="54413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sz="3600">
                <a:latin typeface="Century Gothic" panose="020B0502020202020204" pitchFamily="34" charset="0"/>
              </a:rPr>
              <a:t>PGL assigned group leader</a:t>
            </a:r>
          </a:p>
          <a:p>
            <a:pPr fontAlgn="base"/>
            <a:r>
              <a:rPr lang="en-US" sz="3600">
                <a:latin typeface="Century Gothic" panose="020B0502020202020204" pitchFamily="34" charset="0"/>
              </a:rPr>
              <a:t>Meet on arrival</a:t>
            </a:r>
          </a:p>
          <a:p>
            <a:pPr fontAlgn="base"/>
            <a:r>
              <a:rPr lang="en-US" sz="3600">
                <a:latin typeface="Century Gothic" panose="020B0502020202020204" pitchFamily="34" charset="0"/>
              </a:rPr>
              <a:t>Help us </a:t>
            </a:r>
            <a:r>
              <a:rPr lang="en-US" sz="3600" err="1">
                <a:latin typeface="Century Gothic" panose="020B0502020202020204" pitchFamily="34" charset="0"/>
              </a:rPr>
              <a:t>organise</a:t>
            </a:r>
            <a:r>
              <a:rPr lang="en-US" sz="3600">
                <a:latin typeface="Century Gothic" panose="020B0502020202020204" pitchFamily="34" charset="0"/>
              </a:rPr>
              <a:t> and settle </a:t>
            </a:r>
          </a:p>
          <a:p>
            <a:pPr fontAlgn="base"/>
            <a:r>
              <a:rPr lang="en-US" sz="3600">
                <a:latin typeface="Century Gothic" panose="020B0502020202020204" pitchFamily="34" charset="0"/>
              </a:rPr>
              <a:t>Eat with us</a:t>
            </a:r>
          </a:p>
          <a:p>
            <a:pPr fontAlgn="base"/>
            <a:r>
              <a:rPr lang="en-US" sz="3600">
                <a:latin typeface="Century Gothic" panose="020B0502020202020204" pitchFamily="34" charset="0"/>
              </a:rPr>
              <a:t>Liaise with school adults</a:t>
            </a:r>
          </a:p>
          <a:p>
            <a:pPr fontAlgn="base"/>
            <a:r>
              <a:rPr lang="en-US" sz="3600">
                <a:latin typeface="Century Gothic" panose="020B0502020202020204" pitchFamily="34" charset="0"/>
              </a:rPr>
              <a:t>Deliver a varied evening entertainment </a:t>
            </a:r>
            <a:r>
              <a:rPr lang="en-US" sz="3600" err="1">
                <a:latin typeface="Century Gothic" panose="020B0502020202020204" pitchFamily="34" charset="0"/>
              </a:rPr>
              <a:t>programme</a:t>
            </a:r>
            <a:endParaRPr lang="en-US" sz="3600">
              <a:latin typeface="Century Gothic" panose="020B0502020202020204" pitchFamily="34" charset="0"/>
            </a:endParaRPr>
          </a:p>
          <a:p>
            <a:pPr marL="0" indent="0">
              <a:buNone/>
            </a:pPr>
            <a:endParaRPr lang="en-US" sz="3200">
              <a:latin typeface="Century Gothic" panose="020B0502020202020204" pitchFamily="34" charset="0"/>
            </a:endParaRPr>
          </a:p>
        </p:txBody>
      </p:sp>
    </p:spTree>
    <p:extLst>
      <p:ext uri="{BB962C8B-B14F-4D97-AF65-F5344CB8AC3E}">
        <p14:creationId xmlns:p14="http://schemas.microsoft.com/office/powerpoint/2010/main" val="1777752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2022D-65B9-EF36-4A74-4E24F1E4FE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ED55B5-3846-B204-A1EA-E89EED4A3EF2}"/>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err="1">
                <a:latin typeface="Century Gothic" panose="020B0502020202020204" pitchFamily="34" charset="0"/>
              </a:rPr>
              <a:t>Behaviour</a:t>
            </a:r>
            <a:r>
              <a:rPr lang="en-US">
                <a:latin typeface="Century Gothic" panose="020B0502020202020204" pitchFamily="34" charset="0"/>
              </a:rPr>
              <a:t> expectations</a:t>
            </a:r>
          </a:p>
        </p:txBody>
      </p:sp>
      <p:sp>
        <p:nvSpPr>
          <p:cNvPr id="3" name="Content Placeholder 2">
            <a:extLst>
              <a:ext uri="{FF2B5EF4-FFF2-40B4-BE49-F238E27FC236}">
                <a16:creationId xmlns:a16="http://schemas.microsoft.com/office/drawing/2014/main" id="{19894F55-132C-29F5-265B-0CA4A7BF5B84}"/>
              </a:ext>
            </a:extLst>
          </p:cNvPr>
          <p:cNvSpPr txBox="1">
            <a:spLocks/>
          </p:cNvSpPr>
          <p:nvPr/>
        </p:nvSpPr>
        <p:spPr>
          <a:xfrm>
            <a:off x="566057" y="1253330"/>
            <a:ext cx="10515600" cy="54413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sz="3600" b="1" dirty="0">
                <a:latin typeface="Century Gothic" panose="020B0502020202020204" pitchFamily="34" charset="0"/>
              </a:rPr>
              <a:t>Same as school rules</a:t>
            </a:r>
          </a:p>
          <a:p>
            <a:pPr fontAlgn="base"/>
            <a:r>
              <a:rPr lang="en-US" sz="3600" b="1" dirty="0" err="1">
                <a:latin typeface="Century Gothic" panose="020B0502020202020204" pitchFamily="34" charset="0"/>
              </a:rPr>
              <a:t>Behaviour</a:t>
            </a:r>
            <a:r>
              <a:rPr lang="en-US" sz="3600" b="1" dirty="0">
                <a:latin typeface="Century Gothic" panose="020B0502020202020204" pitchFamily="34" charset="0"/>
              </a:rPr>
              <a:t> agreement send out</a:t>
            </a:r>
          </a:p>
          <a:p>
            <a:pPr fontAlgn="base"/>
            <a:r>
              <a:rPr lang="en-US" sz="3600" b="1" dirty="0">
                <a:latin typeface="Century Gothic" panose="020B0502020202020204" pitchFamily="34" charset="0"/>
              </a:rPr>
              <a:t>Will be in contact with parents if needed</a:t>
            </a:r>
          </a:p>
          <a:p>
            <a:pPr fontAlgn="base"/>
            <a:endParaRPr lang="en-US" sz="3200" dirty="0">
              <a:latin typeface="Century Gothic" panose="020B0502020202020204" pitchFamily="34" charset="0"/>
            </a:endParaRPr>
          </a:p>
        </p:txBody>
      </p:sp>
    </p:spTree>
    <p:extLst>
      <p:ext uri="{BB962C8B-B14F-4D97-AF65-F5344CB8AC3E}">
        <p14:creationId xmlns:p14="http://schemas.microsoft.com/office/powerpoint/2010/main" val="3904922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EF51D-F25C-841D-D9B5-AD24C3F24BE7}"/>
              </a:ext>
            </a:extLst>
          </p:cNvPr>
          <p:cNvSpPr>
            <a:spLocks noGrp="1"/>
          </p:cNvSpPr>
          <p:nvPr>
            <p:ph type="title"/>
          </p:nvPr>
        </p:nvSpPr>
        <p:spPr>
          <a:xfrm>
            <a:off x="838200" y="365125"/>
            <a:ext cx="10515600" cy="701675"/>
          </a:xfrm>
        </p:spPr>
        <p:txBody>
          <a:bodyPr>
            <a:noAutofit/>
          </a:bodyPr>
          <a:lstStyle/>
          <a:p>
            <a:r>
              <a:rPr lang="en-US">
                <a:latin typeface="Century Gothic" panose="020B0502020202020204" pitchFamily="34" charset="0"/>
              </a:rPr>
              <a:t>Contact</a:t>
            </a:r>
          </a:p>
        </p:txBody>
      </p:sp>
      <p:sp>
        <p:nvSpPr>
          <p:cNvPr id="3" name="Content Placeholder 2">
            <a:extLst>
              <a:ext uri="{FF2B5EF4-FFF2-40B4-BE49-F238E27FC236}">
                <a16:creationId xmlns:a16="http://schemas.microsoft.com/office/drawing/2014/main" id="{EAF18BAB-A71A-F27A-58AE-CDD4EC8C89C6}"/>
              </a:ext>
            </a:extLst>
          </p:cNvPr>
          <p:cNvSpPr>
            <a:spLocks noGrp="1"/>
          </p:cNvSpPr>
          <p:nvPr>
            <p:ph idx="1"/>
          </p:nvPr>
        </p:nvSpPr>
        <p:spPr>
          <a:xfrm>
            <a:off x="1055914" y="1183368"/>
            <a:ext cx="10515600" cy="3426732"/>
          </a:xfrm>
        </p:spPr>
        <p:txBody>
          <a:bodyPr>
            <a:normAutofit/>
          </a:bodyPr>
          <a:lstStyle/>
          <a:p>
            <a:r>
              <a:rPr lang="en-GB" sz="3200" dirty="0">
                <a:latin typeface="Century Gothic" panose="020B0502020202020204" pitchFamily="34" charset="0"/>
              </a:rPr>
              <a:t>In case of emergency, contact should be made via the school office. </a:t>
            </a:r>
          </a:p>
          <a:p>
            <a:pPr marL="0" indent="0">
              <a:buNone/>
            </a:pPr>
            <a:endParaRPr lang="en-GB" sz="3200" dirty="0">
              <a:latin typeface="Century Gothic" panose="020B0502020202020204" pitchFamily="34" charset="0"/>
            </a:endParaRPr>
          </a:p>
          <a:p>
            <a:r>
              <a:rPr lang="en-GB" sz="3200" dirty="0">
                <a:latin typeface="Century Gothic" panose="020B0502020202020204" pitchFamily="34" charset="0"/>
              </a:rPr>
              <a:t>We will check in with Mr Beavan and Mrs Pope daily to give an update on how the children are and they in turn will update you.  </a:t>
            </a:r>
            <a:endParaRPr lang="en-US" sz="3200" dirty="0">
              <a:latin typeface="Century Gothic" panose="020B0502020202020204" pitchFamily="34" charset="0"/>
            </a:endParaRPr>
          </a:p>
        </p:txBody>
      </p:sp>
    </p:spTree>
    <p:extLst>
      <p:ext uri="{BB962C8B-B14F-4D97-AF65-F5344CB8AC3E}">
        <p14:creationId xmlns:p14="http://schemas.microsoft.com/office/powerpoint/2010/main" val="3250876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38CDF-C5C6-BB4A-961E-383E4871DE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115373-A257-0D3C-15F3-BEE0F83C55CC}"/>
              </a:ext>
            </a:extLst>
          </p:cNvPr>
          <p:cNvSpPr txBox="1">
            <a:spLocks/>
          </p:cNvSpPr>
          <p:nvPr/>
        </p:nvSpPr>
        <p:spPr>
          <a:xfrm>
            <a:off x="139701" y="3752849"/>
            <a:ext cx="3632200" cy="24526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600">
                <a:latin typeface="Century Gothic" panose="020B0502020202020204" pitchFamily="34" charset="0"/>
              </a:rPr>
              <a:t>Can I contact my child while they are away?</a:t>
            </a:r>
          </a:p>
        </p:txBody>
      </p:sp>
      <p:pic>
        <p:nvPicPr>
          <p:cNvPr id="5" name="Picture 4">
            <a:extLst>
              <a:ext uri="{FF2B5EF4-FFF2-40B4-BE49-F238E27FC236}">
                <a16:creationId xmlns:a16="http://schemas.microsoft.com/office/drawing/2014/main" id="{9D3BE724-B9B2-ADC5-AAC6-FBC25AAC0464}"/>
              </a:ext>
            </a:extLst>
          </p:cNvPr>
          <p:cNvPicPr>
            <a:picLocks noChangeAspect="1"/>
          </p:cNvPicPr>
          <p:nvPr/>
        </p:nvPicPr>
        <p:blipFill>
          <a:blip r:embed="rId2"/>
          <a:srcRect t="2775" b="37255"/>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F26E9EBE-56F5-6573-2C13-ED5C0CA17E53}"/>
              </a:ext>
            </a:extLst>
          </p:cNvPr>
          <p:cNvSpPr txBox="1">
            <a:spLocks/>
          </p:cNvSpPr>
          <p:nvPr/>
        </p:nvSpPr>
        <p:spPr>
          <a:xfrm>
            <a:off x="4223982" y="3752850"/>
            <a:ext cx="7485413" cy="2452687"/>
          </a:xfrm>
          <a:prstGeom prst="rect">
            <a:avLst/>
          </a:prstGeom>
        </p:spPr>
        <p:txBody>
          <a:bodyPr vert="horz" lIns="91440" tIns="45720" rIns="91440" bIns="45720" rtlCol="0"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sz="3200">
                <a:latin typeface="Century Gothic" panose="020B0502020202020204" pitchFamily="34" charset="0"/>
              </a:rPr>
              <a:t>For many children, part of the learning experience is about being away from home, sometimes for the first time. We would ask parents to allow their children to settle in and enjoy the experience.</a:t>
            </a:r>
          </a:p>
        </p:txBody>
      </p:sp>
    </p:spTree>
    <p:extLst>
      <p:ext uri="{BB962C8B-B14F-4D97-AF65-F5344CB8AC3E}">
        <p14:creationId xmlns:p14="http://schemas.microsoft.com/office/powerpoint/2010/main" val="41926622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smiling at camera&#10;&#10;AI-generated content may be incorrect.">
            <a:extLst>
              <a:ext uri="{FF2B5EF4-FFF2-40B4-BE49-F238E27FC236}">
                <a16:creationId xmlns:a16="http://schemas.microsoft.com/office/drawing/2014/main" id="{D9BEDE93-0EFB-3463-39DD-F3301C3128CC}"/>
              </a:ext>
            </a:extLst>
          </p:cNvPr>
          <p:cNvPicPr>
            <a:picLocks noGrp="1" noChangeAspect="1"/>
          </p:cNvPicPr>
          <p:nvPr>
            <p:ph idx="1"/>
          </p:nvPr>
        </p:nvPicPr>
        <p:blipFill>
          <a:blip r:embed="rId2"/>
          <a:stretch>
            <a:fillRect/>
          </a:stretch>
        </p:blipFill>
        <p:spPr>
          <a:xfrm>
            <a:off x="174170" y="3949019"/>
            <a:ext cx="3170079" cy="2484438"/>
          </a:xfrm>
        </p:spPr>
      </p:pic>
      <p:pic>
        <p:nvPicPr>
          <p:cNvPr id="7" name="Picture 6" descr="A person smiling at camera&#10;&#10;AI-generated content may be incorrect.">
            <a:extLst>
              <a:ext uri="{FF2B5EF4-FFF2-40B4-BE49-F238E27FC236}">
                <a16:creationId xmlns:a16="http://schemas.microsoft.com/office/drawing/2014/main" id="{E77CA696-8ECE-32F0-E1DD-ED8AA10B4A38}"/>
              </a:ext>
            </a:extLst>
          </p:cNvPr>
          <p:cNvPicPr>
            <a:picLocks noChangeAspect="1"/>
          </p:cNvPicPr>
          <p:nvPr/>
        </p:nvPicPr>
        <p:blipFill>
          <a:blip r:embed="rId3"/>
          <a:stretch>
            <a:fillRect/>
          </a:stretch>
        </p:blipFill>
        <p:spPr>
          <a:xfrm>
            <a:off x="3504967" y="3949019"/>
            <a:ext cx="2706925" cy="2484438"/>
          </a:xfrm>
          <a:prstGeom prst="rect">
            <a:avLst/>
          </a:prstGeom>
        </p:spPr>
      </p:pic>
      <p:pic>
        <p:nvPicPr>
          <p:cNvPr id="10" name="Picture 9">
            <a:extLst>
              <a:ext uri="{FF2B5EF4-FFF2-40B4-BE49-F238E27FC236}">
                <a16:creationId xmlns:a16="http://schemas.microsoft.com/office/drawing/2014/main" id="{3B8BCEF8-E204-D254-BD24-E8FBFFB62BF4}"/>
              </a:ext>
            </a:extLst>
          </p:cNvPr>
          <p:cNvPicPr>
            <a:picLocks noChangeAspect="1"/>
          </p:cNvPicPr>
          <p:nvPr/>
        </p:nvPicPr>
        <p:blipFill>
          <a:blip r:embed="rId4"/>
          <a:stretch>
            <a:fillRect/>
          </a:stretch>
        </p:blipFill>
        <p:spPr>
          <a:xfrm>
            <a:off x="2026264" y="424543"/>
            <a:ext cx="2957405" cy="2897132"/>
          </a:xfrm>
          <a:prstGeom prst="rect">
            <a:avLst/>
          </a:prstGeom>
        </p:spPr>
      </p:pic>
      <p:pic>
        <p:nvPicPr>
          <p:cNvPr id="14" name="Picture 13">
            <a:extLst>
              <a:ext uri="{FF2B5EF4-FFF2-40B4-BE49-F238E27FC236}">
                <a16:creationId xmlns:a16="http://schemas.microsoft.com/office/drawing/2014/main" id="{5DE0BFDF-6559-C4AB-956E-71AA0193072D}"/>
              </a:ext>
            </a:extLst>
          </p:cNvPr>
          <p:cNvPicPr>
            <a:picLocks noChangeAspect="1"/>
          </p:cNvPicPr>
          <p:nvPr/>
        </p:nvPicPr>
        <p:blipFill>
          <a:blip r:embed="rId5"/>
          <a:stretch>
            <a:fillRect/>
          </a:stretch>
        </p:blipFill>
        <p:spPr>
          <a:xfrm>
            <a:off x="6729316" y="3987454"/>
            <a:ext cx="2330046" cy="2446004"/>
          </a:xfrm>
          <a:prstGeom prst="rect">
            <a:avLst/>
          </a:prstGeom>
        </p:spPr>
      </p:pic>
      <p:pic>
        <p:nvPicPr>
          <p:cNvPr id="4" name="Picture 3">
            <a:extLst>
              <a:ext uri="{FF2B5EF4-FFF2-40B4-BE49-F238E27FC236}">
                <a16:creationId xmlns:a16="http://schemas.microsoft.com/office/drawing/2014/main" id="{8EF5FEAA-9FDD-FB76-846A-0DB59C2AB276}"/>
              </a:ext>
            </a:extLst>
          </p:cNvPr>
          <p:cNvPicPr>
            <a:picLocks noChangeAspect="1"/>
          </p:cNvPicPr>
          <p:nvPr/>
        </p:nvPicPr>
        <p:blipFill>
          <a:blip r:embed="rId6"/>
          <a:srcRect l="17720" r="16830" b="32628"/>
          <a:stretch>
            <a:fillRect/>
          </a:stretch>
        </p:blipFill>
        <p:spPr>
          <a:xfrm>
            <a:off x="6096000" y="185567"/>
            <a:ext cx="2669344" cy="3449780"/>
          </a:xfrm>
          <a:prstGeom prst="rect">
            <a:avLst/>
          </a:prstGeom>
        </p:spPr>
      </p:pic>
    </p:spTree>
    <p:extLst>
      <p:ext uri="{BB962C8B-B14F-4D97-AF65-F5344CB8AC3E}">
        <p14:creationId xmlns:p14="http://schemas.microsoft.com/office/powerpoint/2010/main" val="8888099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d19ac72-77c4-4ddd-ba77-9f226afb8e28" xsi:nil="true"/>
    <lcf76f155ced4ddcb4097134ff3c332f xmlns="91aa9a5a-fa42-4ca6-9897-aa4c26928fe4">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51B98F4E60CA54485491333E44F02F5" ma:contentTypeVersion="16" ma:contentTypeDescription="Create a new document." ma:contentTypeScope="" ma:versionID="2e05d84578656d75bc08740ab9932302">
  <xsd:schema xmlns:xsd="http://www.w3.org/2001/XMLSchema" xmlns:xs="http://www.w3.org/2001/XMLSchema" xmlns:p="http://schemas.microsoft.com/office/2006/metadata/properties" xmlns:ns2="91aa9a5a-fa42-4ca6-9897-aa4c26928fe4" xmlns:ns3="4d19ac72-77c4-4ddd-ba77-9f226afb8e28" targetNamespace="http://schemas.microsoft.com/office/2006/metadata/properties" ma:root="true" ma:fieldsID="02678893fcb7308636f93ed824dbf38e" ns2:_="" ns3:_="">
    <xsd:import namespace="91aa9a5a-fa42-4ca6-9897-aa4c26928fe4"/>
    <xsd:import namespace="4d19ac72-77c4-4ddd-ba77-9f226afb8e2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3:TaxCatchAll" minOccurs="0"/>
                <xsd:element ref="ns2:lcf76f155ced4ddcb4097134ff3c332f"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1aa9a5a-fa42-4ca6-9897-aa4c26928fe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4cef34b9-7001-44d0-90dc-9cd15000d24f"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d19ac72-77c4-4ddd-ba77-9f226afb8e28"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67b70f0f-8486-43fc-a31e-3046ecf1751d}" ma:internalName="TaxCatchAll" ma:showField="CatchAllData" ma:web="4d19ac72-77c4-4ddd-ba77-9f226afb8e2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ED8397-CF16-451E-B66C-38E8E4776DFC}">
  <ds:schemaRefs>
    <ds:schemaRef ds:uri="http://purl.org/dc/terms/"/>
    <ds:schemaRef ds:uri="http://www.w3.org/XML/1998/namespace"/>
    <ds:schemaRef ds:uri="http://purl.org/dc/dcmitype/"/>
    <ds:schemaRef ds:uri="http://schemas.microsoft.com/office/2006/documentManagement/types"/>
    <ds:schemaRef ds:uri="4d19ac72-77c4-4ddd-ba77-9f226afb8e28"/>
    <ds:schemaRef ds:uri="http://schemas.microsoft.com/office/2006/metadata/properties"/>
    <ds:schemaRef ds:uri="91aa9a5a-fa42-4ca6-9897-aa4c26928fe4"/>
    <ds:schemaRef ds:uri="http://purl.org/dc/elements/1.1/"/>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DB3EED6E-94C5-4D17-A729-8ACE276FA18C}">
  <ds:schemaRefs>
    <ds:schemaRef ds:uri="http://schemas.microsoft.com/sharepoint/v3/contenttype/forms"/>
  </ds:schemaRefs>
</ds:datastoreItem>
</file>

<file path=customXml/itemProps3.xml><?xml version="1.0" encoding="utf-8"?>
<ds:datastoreItem xmlns:ds="http://schemas.openxmlformats.org/officeDocument/2006/customXml" ds:itemID="{3115EBE7-33BA-460F-BA0B-8410A74966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1aa9a5a-fa42-4ca6-9897-aa4c26928fe4"/>
    <ds:schemaRef ds:uri="4d19ac72-77c4-4ddd-ba77-9f226afb8e2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39</TotalTime>
  <Words>459</Words>
  <Application>Microsoft Office PowerPoint</Application>
  <PresentationFormat>Widescreen</PresentationFormat>
  <Paragraphs>79</Paragraphs>
  <Slides>25</Slides>
  <Notes>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PowerPoint Presentation</vt:lpstr>
      <vt:lpstr>PowerPoint Presentation</vt:lpstr>
      <vt:lpstr>PowerPoint Presentation</vt:lpstr>
      <vt:lpstr>PowerPoint Presentation</vt:lpstr>
      <vt:lpstr>Departure and Arrival</vt:lpstr>
      <vt:lpstr>PowerPoint Presentation</vt:lpstr>
      <vt:lpstr>PowerPoint Presentation</vt:lpstr>
      <vt:lpstr>PowerPoint Presentation</vt:lpstr>
      <vt:lpstr>Safeguarding</vt:lpstr>
      <vt:lpstr>PowerPoint Presentation</vt:lpstr>
      <vt:lpstr>PowerPoint Presentation</vt:lpstr>
      <vt:lpstr>PowerPoint Presentation</vt:lpstr>
      <vt:lpstr>Kit:</vt:lpstr>
      <vt:lpstr> Kit :</vt:lpstr>
      <vt:lpstr>Medication  / Money</vt:lpstr>
      <vt:lpstr> A typical day</vt:lpstr>
      <vt:lpstr>PowerPoint Presentation</vt:lpstr>
      <vt:lpstr>PowerPoint Presentation</vt:lpstr>
      <vt:lpstr>PowerPoint Presentation</vt:lpstr>
      <vt:lpstr>PowerPoint Presentation</vt:lpstr>
      <vt:lpstr>Contact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Powell Alina</dc:creator>
  <cp:lastModifiedBy>Charlotte Cox</cp:lastModifiedBy>
  <cp:revision>2</cp:revision>
  <dcterms:created xsi:type="dcterms:W3CDTF">2025-06-03T03:36:31Z</dcterms:created>
  <dcterms:modified xsi:type="dcterms:W3CDTF">2026-09-16T07:47:22Z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0x010100951B98F4E60CA54485491333E44F02F5</vt:lpwstr>
  </property>
  <property fmtid="{D5CDD505-2E9C-101B-9397-08002B2CF9AE}" pid="3" name="MediaServiceImageTags">
    <vt:lpwstr/>
  </property>
</Properties>
</file>