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1727A1F-39A7-4467-AE1B-3F05BD8E84E2}" v="28" dt="2025-12-09T13:59:10.90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2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36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lare Corbett" userId="1465656c-9f15-4364-8fd7-ccac8095beb5" providerId="ADAL" clId="{19F21CC5-4F02-47D0-8CCB-107D67005F1C}"/>
    <pc:docChg chg="custSel modSld">
      <pc:chgData name="Clare Corbett" userId="1465656c-9f15-4364-8fd7-ccac8095beb5" providerId="ADAL" clId="{19F21CC5-4F02-47D0-8CCB-107D67005F1C}" dt="2025-12-09T13:59:34.864" v="226" actId="20577"/>
      <pc:docMkLst>
        <pc:docMk/>
      </pc:docMkLst>
      <pc:sldChg chg="addSp delSp modSp mod">
        <pc:chgData name="Clare Corbett" userId="1465656c-9f15-4364-8fd7-ccac8095beb5" providerId="ADAL" clId="{19F21CC5-4F02-47D0-8CCB-107D67005F1C}" dt="2025-12-09T13:59:34.864" v="226" actId="20577"/>
        <pc:sldMkLst>
          <pc:docMk/>
          <pc:sldMk cId="2078350168" sldId="256"/>
        </pc:sldMkLst>
        <pc:spChg chg="mod">
          <ac:chgData name="Clare Corbett" userId="1465656c-9f15-4364-8fd7-ccac8095beb5" providerId="ADAL" clId="{19F21CC5-4F02-47D0-8CCB-107D67005F1C}" dt="2025-12-09T13:58:31.021" v="211" actId="20577"/>
          <ac:spMkLst>
            <pc:docMk/>
            <pc:sldMk cId="2078350168" sldId="256"/>
            <ac:spMk id="4" creationId="{E7A44172-CAD8-D98F-3819-47DD7C146687}"/>
          </ac:spMkLst>
        </pc:spChg>
        <pc:spChg chg="mod">
          <ac:chgData name="Clare Corbett" userId="1465656c-9f15-4364-8fd7-ccac8095beb5" providerId="ADAL" clId="{19F21CC5-4F02-47D0-8CCB-107D67005F1C}" dt="2025-12-09T13:52:32.581" v="1" actId="20577"/>
          <ac:spMkLst>
            <pc:docMk/>
            <pc:sldMk cId="2078350168" sldId="256"/>
            <ac:spMk id="7" creationId="{CBFD5BF2-08A9-BB2D-E460-7E3F36D63826}"/>
          </ac:spMkLst>
        </pc:spChg>
        <pc:spChg chg="mod">
          <ac:chgData name="Clare Corbett" userId="1465656c-9f15-4364-8fd7-ccac8095beb5" providerId="ADAL" clId="{19F21CC5-4F02-47D0-8CCB-107D67005F1C}" dt="2025-12-09T13:53:48.311" v="91" actId="20577"/>
          <ac:spMkLst>
            <pc:docMk/>
            <pc:sldMk cId="2078350168" sldId="256"/>
            <ac:spMk id="16" creationId="{EBD5DDA4-2744-95BE-CB78-27BE4CC400FD}"/>
          </ac:spMkLst>
        </pc:spChg>
        <pc:spChg chg="mod">
          <ac:chgData name="Clare Corbett" userId="1465656c-9f15-4364-8fd7-ccac8095beb5" providerId="ADAL" clId="{19F21CC5-4F02-47D0-8CCB-107D67005F1C}" dt="2025-12-09T13:59:34.864" v="226" actId="20577"/>
          <ac:spMkLst>
            <pc:docMk/>
            <pc:sldMk cId="2078350168" sldId="256"/>
            <ac:spMk id="17" creationId="{03E27154-03F0-4735-81ED-362BC8A08116}"/>
          </ac:spMkLst>
        </pc:spChg>
        <pc:spChg chg="mod">
          <ac:chgData name="Clare Corbett" userId="1465656c-9f15-4364-8fd7-ccac8095beb5" providerId="ADAL" clId="{19F21CC5-4F02-47D0-8CCB-107D67005F1C}" dt="2025-12-09T13:58:04.066" v="207" actId="1076"/>
          <ac:spMkLst>
            <pc:docMk/>
            <pc:sldMk cId="2078350168" sldId="256"/>
            <ac:spMk id="18" creationId="{6C9C33D3-881E-D34A-3725-51E9FCEB52CF}"/>
          </ac:spMkLst>
        </pc:spChg>
        <pc:spChg chg="add del mod">
          <ac:chgData name="Clare Corbett" userId="1465656c-9f15-4364-8fd7-ccac8095beb5" providerId="ADAL" clId="{19F21CC5-4F02-47D0-8CCB-107D67005F1C}" dt="2025-12-09T13:57:11.567" v="192" actId="1076"/>
          <ac:spMkLst>
            <pc:docMk/>
            <pc:sldMk cId="2078350168" sldId="256"/>
            <ac:spMk id="19" creationId="{341F414D-D6CC-9CDC-BB0B-9B810999040E}"/>
          </ac:spMkLst>
        </pc:spChg>
        <pc:picChg chg="add mod">
          <ac:chgData name="Clare Corbett" userId="1465656c-9f15-4364-8fd7-ccac8095beb5" providerId="ADAL" clId="{19F21CC5-4F02-47D0-8CCB-107D67005F1C}" dt="2025-12-09T13:55:45.090" v="96" actId="1076"/>
          <ac:picMkLst>
            <pc:docMk/>
            <pc:sldMk cId="2078350168" sldId="256"/>
            <ac:picMk id="3" creationId="{B9C3E419-E18C-0544-EEE0-CDA24E944B45}"/>
          </ac:picMkLst>
        </pc:picChg>
        <pc:picChg chg="del">
          <ac:chgData name="Clare Corbett" userId="1465656c-9f15-4364-8fd7-ccac8095beb5" providerId="ADAL" clId="{19F21CC5-4F02-47D0-8CCB-107D67005F1C}" dt="2025-12-09T13:57:42.395" v="196" actId="478"/>
          <ac:picMkLst>
            <pc:docMk/>
            <pc:sldMk cId="2078350168" sldId="256"/>
            <ac:picMk id="5" creationId="{A933CFFF-E366-E2CF-50D5-0E9C0C54E87D}"/>
          </ac:picMkLst>
        </pc:picChg>
        <pc:picChg chg="add del mod">
          <ac:chgData name="Clare Corbett" userId="1465656c-9f15-4364-8fd7-ccac8095beb5" providerId="ADAL" clId="{19F21CC5-4F02-47D0-8CCB-107D67005F1C}" dt="2025-12-09T13:57:24.233" v="195" actId="1076"/>
          <ac:picMkLst>
            <pc:docMk/>
            <pc:sldMk cId="2078350168" sldId="256"/>
            <ac:picMk id="6" creationId="{F3D8ED0D-7F09-5062-E168-88AEA708C1F8}"/>
          </ac:picMkLst>
        </pc:picChg>
        <pc:picChg chg="del">
          <ac:chgData name="Clare Corbett" userId="1465656c-9f15-4364-8fd7-ccac8095beb5" providerId="ADAL" clId="{19F21CC5-4F02-47D0-8CCB-107D67005F1C}" dt="2025-12-09T13:56:58.009" v="185" actId="478"/>
          <ac:picMkLst>
            <pc:docMk/>
            <pc:sldMk cId="2078350168" sldId="256"/>
            <ac:picMk id="8" creationId="{BEE66771-AADB-9C63-8AD1-D86057C20058}"/>
          </ac:picMkLst>
        </pc:picChg>
        <pc:picChg chg="add mod">
          <ac:chgData name="Clare Corbett" userId="1465656c-9f15-4364-8fd7-ccac8095beb5" providerId="ADAL" clId="{19F21CC5-4F02-47D0-8CCB-107D67005F1C}" dt="2025-12-09T13:58:25.942" v="210" actId="1076"/>
          <ac:picMkLst>
            <pc:docMk/>
            <pc:sldMk cId="2078350168" sldId="256"/>
            <ac:picMk id="9" creationId="{93BC5327-3D43-841C-590E-42CD1A3F547A}"/>
          </ac:picMkLst>
        </pc:picChg>
        <pc:picChg chg="del">
          <ac:chgData name="Clare Corbett" userId="1465656c-9f15-4364-8fd7-ccac8095beb5" providerId="ADAL" clId="{19F21CC5-4F02-47D0-8CCB-107D67005F1C}" dt="2025-12-09T13:59:09.171" v="212" actId="478"/>
          <ac:picMkLst>
            <pc:docMk/>
            <pc:sldMk cId="2078350168" sldId="256"/>
            <ac:picMk id="11" creationId="{5F48E6C4-3184-F305-81D4-96B7CD491867}"/>
          </ac:picMkLst>
        </pc:picChg>
        <pc:picChg chg="add mod">
          <ac:chgData name="Clare Corbett" userId="1465656c-9f15-4364-8fd7-ccac8095beb5" providerId="ADAL" clId="{19F21CC5-4F02-47D0-8CCB-107D67005F1C}" dt="2025-12-09T13:59:19.356" v="215" actId="1076"/>
          <ac:picMkLst>
            <pc:docMk/>
            <pc:sldMk cId="2078350168" sldId="256"/>
            <ac:picMk id="12" creationId="{BAC87B31-2679-88ED-ABE6-8609ED77DFC0}"/>
          </ac:picMkLst>
        </pc:picChg>
        <pc:picChg chg="del">
          <ac:chgData name="Clare Corbett" userId="1465656c-9f15-4364-8fd7-ccac8095beb5" providerId="ADAL" clId="{19F21CC5-4F02-47D0-8CCB-107D67005F1C}" dt="2025-12-09T13:55:35.638" v="93" actId="478"/>
          <ac:picMkLst>
            <pc:docMk/>
            <pc:sldMk cId="2078350168" sldId="256"/>
            <ac:picMk id="13" creationId="{86179A02-C269-8846-8F72-48D0F56FC26B}"/>
          </ac:picMkLst>
        </pc:picChg>
        <pc:picChg chg="add mod">
          <ac:chgData name="Clare Corbett" userId="1465656c-9f15-4364-8fd7-ccac8095beb5" providerId="ADAL" clId="{19F21CC5-4F02-47D0-8CCB-107D67005F1C}" dt="2025-12-09T13:58:04.066" v="207" actId="1076"/>
          <ac:picMkLst>
            <pc:docMk/>
            <pc:sldMk cId="2078350168" sldId="256"/>
            <ac:picMk id="1028" creationId="{8512796F-E87D-6CC1-AF6D-37A7E1E3D752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3146D3-61C3-D717-31DD-9D4E0B0B5A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5D7AC01-524D-6B8B-CD32-8EDC6A260AA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DA2449-CCA0-2949-7DCF-703634B01C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04130-2572-413B-A329-73AB48258DB5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75878C-282C-455F-B5F0-04C753C609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6A41E5-D179-D89B-7C4F-056C826C6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67285-A1D5-4449-9279-A574F47EE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2241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600D25-422D-BC43-B80F-B21D1710CC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188C6B-1A0E-B508-1697-0F4027A36D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9E7D80-D228-5527-960D-5130875A1D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04130-2572-413B-A329-73AB48258DB5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28D560-2B89-65CA-F290-3DD11E3FF5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99D7FD-8DAE-8233-DED8-E94A602DB7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67285-A1D5-4449-9279-A574F47EE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1100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A73747-5307-FEA4-BFC6-23041D1867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2DAD7A-FE87-355E-F575-0BEEB608C3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9A1D77-1692-7DED-4CC4-0E76E85570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04130-2572-413B-A329-73AB48258DB5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1CBA0E-678C-CF51-B07E-FB7CCF20D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D5630B-E39C-09B5-E7E1-B6A330A81A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67285-A1D5-4449-9279-A574F47EE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06305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B31277-E0B4-9BEC-8390-36B35309A1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8744C1-FE4C-534F-55D6-FAE76DF600A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6EC14E-4C3A-DD1E-AE05-A378294AA9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DA0304-7EA4-E345-DA7D-52561F8AE5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04130-2572-413B-A329-73AB48258DB5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3E5DC8-0668-A01A-4C0F-8651D5B5F2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85C5-FC8D-C749-0096-27F68AA120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67285-A1D5-4449-9279-A574F47EE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06516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DF3462-4184-4978-FB78-DBBC5106A9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77E957-09B6-768F-9B42-4130F60D9B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8679347-9E26-9F2F-3859-608B4A12D8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3B829FE-707A-C10D-7D8B-CD57AFE188A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92B0AA8-315B-4880-4FF9-3E7B9238BE9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EF7E8C6-898E-853E-9579-B0899DF11A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04130-2572-413B-A329-73AB48258DB5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50B0607-1564-00F0-571E-986CE5ED5F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B494080-833F-44ED-A3DD-0DB3902E97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67285-A1D5-4449-9279-A574F47EE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05482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EE9540-3699-DA02-4A34-8D65ACACFD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8977ACF-203C-B44F-F4EC-4F2D99C5AA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04130-2572-413B-A329-73AB48258DB5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20C1FCC-87F1-09CD-6ACA-AFAB62C124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271869-188B-333A-445A-D62AA11FD6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67285-A1D5-4449-9279-A574F47EE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32235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4B4D1C-A445-856C-5B54-D17F4D6CA5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04130-2572-413B-A329-73AB48258DB5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C2837B1-7145-0F01-DEE7-2351F4D4B1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543312-28E1-1341-F67F-B53A935041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67285-A1D5-4449-9279-A574F47EE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80154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313540-00BE-6982-3531-B3B9DA8574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57BC4F-A044-07F0-2ADE-548EE78500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C4C8EC-20D7-6F35-B720-E80B70F22E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C88077-F014-4E7D-F68A-B88AF57D0A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04130-2572-413B-A329-73AB48258DB5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C98D51-98EC-B204-E55E-F947B7462F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843590-6791-97DB-B19F-BBE5462664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67285-A1D5-4449-9279-A574F47EE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83509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6ADD59-AA11-DB1C-7442-28AE5DDD4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F7C8AEC-347E-4340-50A4-913463EE000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D851B33-C285-E577-92B2-A508DF2128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E9BF185-2B30-F194-5252-FB9671697B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04130-2572-413B-A329-73AB48258DB5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55AA46C-E5BD-9D89-7EDA-7A6CAA22A2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98625E-8AD7-BDF9-E788-DB803EE11D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67285-A1D5-4449-9279-A574F47EE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15489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4DEA66-FDA2-35F3-F0C9-B5A62A451B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27503E3-7CDE-CCD1-37C6-5C21A79399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40D352-E6E1-E7A0-F12A-711402DE38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04130-2572-413B-A329-73AB48258DB5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8F7480-D37E-9215-3ADE-3710B79C7A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A85609-E951-5088-B83C-4A447CF609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67285-A1D5-4449-9279-A574F47EE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607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51D2689-D07A-BCA6-36C4-16F5B47DDA2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0D8B50B-3D37-83F8-4C88-1C71128A8E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27BAF-4D12-DDEF-D919-3E28B5730C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04130-2572-413B-A329-73AB48258DB5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6AA887-5D94-2BCD-2E53-B7AA9F8D40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E59046-6EAD-7998-A096-848344F691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67285-A1D5-4449-9279-A574F47EE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71345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0C0BE0-B363-6870-823E-223A7AED57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4E45DF-14F7-0A36-8106-5710863FB9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02C6F1-5E72-F326-94B7-F1927627D89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304130-2572-413B-A329-73AB48258DB5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FFAACC-116A-841C-A57E-9ED9031EFEE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C72AA6-BF00-9D7A-1BA5-DFC6B4D947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B67285-A1D5-4449-9279-A574F47EE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14102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image" Target="../media/image2.png"/><Relationship Id="rId7" Type="http://schemas.openxmlformats.org/officeDocument/2006/relationships/image" Target="../media/image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image" Target="../media/image10.png"/><Relationship Id="rId5" Type="http://schemas.openxmlformats.org/officeDocument/2006/relationships/image" Target="../media/image4.jpeg"/><Relationship Id="rId10" Type="http://schemas.openxmlformats.org/officeDocument/2006/relationships/image" Target="../media/image9.pn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D050"/>
            </a:gs>
            <a:gs pos="24000">
              <a:schemeClr val="bg1">
                <a:lumMod val="99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7A44172-CAD8-D98F-3819-47DD7C146687}"/>
              </a:ext>
            </a:extLst>
          </p:cNvPr>
          <p:cNvSpPr/>
          <p:nvPr/>
        </p:nvSpPr>
        <p:spPr>
          <a:xfrm>
            <a:off x="129593" y="1138183"/>
            <a:ext cx="3888000" cy="1800000"/>
          </a:xfrm>
          <a:prstGeom prst="roundRect">
            <a:avLst>
              <a:gd name="adj" fmla="val 7296"/>
            </a:avLst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900113" indent="-171450" algn="ctr"/>
            <a:r>
              <a:rPr lang="en-GB" sz="1400" b="1" dirty="0">
                <a:solidFill>
                  <a:schemeClr val="tx1"/>
                </a:solidFill>
                <a:latin typeface="Comic Sans MS" panose="030F0702030302020204" pitchFamily="66" charset="0"/>
              </a:rPr>
              <a:t>Expressive Arts and Design</a:t>
            </a:r>
          </a:p>
          <a:p>
            <a:pPr marL="900113" indent="-171450" algn="ctr"/>
            <a:endParaRPr lang="en-GB" sz="14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900113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I can listen and respond to different types of music</a:t>
            </a:r>
          </a:p>
          <a:p>
            <a:pPr marL="900113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I can use a range of equipment to make story props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CBFD5BF2-08A9-BB2D-E460-7E3F36D63826}"/>
              </a:ext>
            </a:extLst>
          </p:cNvPr>
          <p:cNvSpPr/>
          <p:nvPr/>
        </p:nvSpPr>
        <p:spPr>
          <a:xfrm>
            <a:off x="129593" y="151570"/>
            <a:ext cx="10664788" cy="898577"/>
          </a:xfrm>
          <a:prstGeom prst="roundRect">
            <a:avLst>
              <a:gd name="adj" fmla="val 12944"/>
            </a:avLst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4800" b="1" dirty="0">
                <a:solidFill>
                  <a:schemeClr val="bg1"/>
                </a:solidFill>
              </a:rPr>
              <a:t>SPRING 1   </a:t>
            </a:r>
            <a:r>
              <a:rPr lang="en-GB" sz="4800" b="1">
                <a:solidFill>
                  <a:schemeClr val="bg1"/>
                </a:solidFill>
              </a:rPr>
              <a:t>RECEPTION 2026</a:t>
            </a:r>
            <a:endParaRPr lang="en-GB" sz="4800" b="1" dirty="0">
              <a:solidFill>
                <a:schemeClr val="bg1"/>
              </a:solidFill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7DE496B8-C507-4F6C-B30A-3806F916592C}"/>
              </a:ext>
            </a:extLst>
          </p:cNvPr>
          <p:cNvSpPr/>
          <p:nvPr/>
        </p:nvSpPr>
        <p:spPr>
          <a:xfrm>
            <a:off x="129592" y="3026219"/>
            <a:ext cx="3888000" cy="1800000"/>
          </a:xfrm>
          <a:prstGeom prst="roundRect">
            <a:avLst>
              <a:gd name="adj" fmla="val 7296"/>
            </a:avLst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400" b="1" dirty="0">
                <a:solidFill>
                  <a:schemeClr val="tx1"/>
                </a:solidFill>
                <a:latin typeface="Comic Sans MS" panose="030F0702030302020204" pitchFamily="66" charset="0"/>
              </a:rPr>
              <a:t>Physical Development</a:t>
            </a:r>
          </a:p>
          <a:p>
            <a:pPr algn="ctr"/>
            <a:r>
              <a:rPr lang="en-GB" sz="1200" i="1" dirty="0">
                <a:solidFill>
                  <a:schemeClr val="tx1"/>
                </a:solidFill>
                <a:latin typeface="Comic Sans MS" panose="030F0702030302020204" pitchFamily="66" charset="0"/>
              </a:rPr>
              <a:t>Gross Motor</a:t>
            </a:r>
            <a:r>
              <a:rPr lang="en-GB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: I can move, jump and travel in different ways</a:t>
            </a:r>
          </a:p>
          <a:p>
            <a:pPr algn="ctr"/>
            <a:r>
              <a:rPr lang="en-GB" sz="1200" i="1" dirty="0">
                <a:solidFill>
                  <a:schemeClr val="tx1"/>
                </a:solidFill>
                <a:latin typeface="Comic Sans MS" panose="030F0702030302020204" pitchFamily="66" charset="0"/>
              </a:rPr>
              <a:t>Fine motor</a:t>
            </a:r>
            <a:r>
              <a:rPr lang="en-GB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: I can use a pencil using the correct grip and use scissors safely with greater accuracy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EBD5DDA4-2744-95BE-CB78-27BE4CC400FD}"/>
              </a:ext>
            </a:extLst>
          </p:cNvPr>
          <p:cNvSpPr/>
          <p:nvPr/>
        </p:nvSpPr>
        <p:spPr>
          <a:xfrm>
            <a:off x="129593" y="4906430"/>
            <a:ext cx="3888000" cy="1800000"/>
          </a:xfrm>
          <a:prstGeom prst="roundRect">
            <a:avLst>
              <a:gd name="adj" fmla="val 7296"/>
            </a:avLst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165225" indent="-177800" algn="ctr"/>
            <a:r>
              <a:rPr lang="en-GB" sz="1400" b="1" dirty="0">
                <a:solidFill>
                  <a:schemeClr val="tx1"/>
                </a:solidFill>
                <a:latin typeface="Comic Sans MS" panose="030F0702030302020204" pitchFamily="66" charset="0"/>
              </a:rPr>
              <a:t>Understanding of the World</a:t>
            </a:r>
          </a:p>
          <a:p>
            <a:pPr marL="1165225" indent="-17780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I can make observations about the natural world in winter</a:t>
            </a:r>
          </a:p>
          <a:p>
            <a:pPr marL="1165225" indent="-17780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I can use observations to discover why birds find it difficult to find food in winter and ways to help them</a:t>
            </a:r>
          </a:p>
          <a:p>
            <a:pPr marL="1165225" indent="-17780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I have more knowledge about owls and birds of prey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sz="14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03E27154-03F0-4735-81ED-362BC8A08116}"/>
              </a:ext>
            </a:extLst>
          </p:cNvPr>
          <p:cNvSpPr/>
          <p:nvPr/>
        </p:nvSpPr>
        <p:spPr>
          <a:xfrm>
            <a:off x="4152000" y="1138183"/>
            <a:ext cx="3888000" cy="1800000"/>
          </a:xfrm>
          <a:prstGeom prst="roundRect">
            <a:avLst>
              <a:gd name="adj" fmla="val 7296"/>
            </a:avLst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7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1400" b="1" dirty="0">
                <a:solidFill>
                  <a:schemeClr val="tx1"/>
                </a:solidFill>
                <a:latin typeface="Comic Sans MS" panose="030F0702030302020204" pitchFamily="66" charset="0"/>
              </a:rPr>
              <a:t>Maths</a:t>
            </a:r>
          </a:p>
          <a:p>
            <a:pPr algn="ctr"/>
            <a:endParaRPr lang="en-GB" sz="2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Number bonds * part * whole * more * less 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* 5 frame * 10 frame * length * height </a:t>
            </a:r>
            <a:r>
              <a:rPr lang="en-GB" sz="1200">
                <a:solidFill>
                  <a:schemeClr val="tx1"/>
                </a:solidFill>
                <a:latin typeface="Comic Sans MS" panose="030F0702030302020204" pitchFamily="66" charset="0"/>
              </a:rPr>
              <a:t>* patterns</a:t>
            </a:r>
            <a:endParaRPr lang="en-GB" sz="1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6C9C33D3-881E-D34A-3725-51E9FCEB52CF}"/>
              </a:ext>
            </a:extLst>
          </p:cNvPr>
          <p:cNvSpPr/>
          <p:nvPr/>
        </p:nvSpPr>
        <p:spPr>
          <a:xfrm>
            <a:off x="4151999" y="3026219"/>
            <a:ext cx="3888000" cy="1800000"/>
          </a:xfrm>
          <a:prstGeom prst="roundRect">
            <a:avLst>
              <a:gd name="adj" fmla="val 7296"/>
            </a:avLst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254125" indent="-177800"/>
            <a:r>
              <a:rPr lang="en-GB" sz="1400" b="1" dirty="0">
                <a:solidFill>
                  <a:schemeClr val="tx1"/>
                </a:solidFill>
                <a:latin typeface="Comic Sans MS" panose="030F0702030302020204" pitchFamily="66" charset="0"/>
              </a:rPr>
              <a:t>Writing</a:t>
            </a:r>
          </a:p>
          <a:p>
            <a:pPr marL="1254125" indent="-17780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Story scribing</a:t>
            </a:r>
          </a:p>
          <a:p>
            <a:pPr marL="1254125" indent="-17780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Story acting</a:t>
            </a:r>
          </a:p>
          <a:p>
            <a:pPr marL="1254125" indent="-17780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Story sequencing</a:t>
            </a:r>
          </a:p>
          <a:p>
            <a:pPr marL="1254125" indent="-17780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Story maps</a:t>
            </a:r>
          </a:p>
          <a:p>
            <a:pPr marL="1254125" indent="-17780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Fred fingers to spell</a:t>
            </a:r>
          </a:p>
          <a:p>
            <a:pPr algn="ctr"/>
            <a:endParaRPr lang="en-GB" sz="14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341F414D-D6CC-9CDC-BB0B-9B810999040E}"/>
              </a:ext>
            </a:extLst>
          </p:cNvPr>
          <p:cNvSpPr/>
          <p:nvPr/>
        </p:nvSpPr>
        <p:spPr>
          <a:xfrm>
            <a:off x="4152000" y="4906430"/>
            <a:ext cx="3888000" cy="1800000"/>
          </a:xfrm>
          <a:prstGeom prst="roundRect">
            <a:avLst>
              <a:gd name="adj" fmla="val 7296"/>
            </a:avLst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165225" indent="-176213"/>
            <a:r>
              <a:rPr lang="en-GB" sz="1400" b="1" dirty="0">
                <a:solidFill>
                  <a:schemeClr val="tx1"/>
                </a:solidFill>
                <a:latin typeface="Comic Sans MS" panose="030F0702030302020204" pitchFamily="66" charset="0"/>
              </a:rPr>
              <a:t>Reading</a:t>
            </a:r>
          </a:p>
          <a:p>
            <a:pPr marL="1165225" indent="-176213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I can use the Phonics I have learned to read words</a:t>
            </a:r>
          </a:p>
          <a:p>
            <a:pPr marL="1165225" indent="-176213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I can discuss what is happening in a story and say what I think will happen next</a:t>
            </a:r>
          </a:p>
          <a:p>
            <a:pPr marL="1165225" indent="-176213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I can find out information about birds by reading non - fiction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0C750ED7-CDA2-F5E6-BFF7-E7A95980DBEF}"/>
              </a:ext>
            </a:extLst>
          </p:cNvPr>
          <p:cNvSpPr/>
          <p:nvPr/>
        </p:nvSpPr>
        <p:spPr>
          <a:xfrm>
            <a:off x="8174407" y="1138183"/>
            <a:ext cx="3888000" cy="1800000"/>
          </a:xfrm>
          <a:prstGeom prst="roundRect">
            <a:avLst>
              <a:gd name="adj" fmla="val 7296"/>
            </a:avLst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400" b="1" dirty="0">
                <a:solidFill>
                  <a:schemeClr val="tx1"/>
                </a:solidFill>
                <a:latin typeface="Comic Sans MS" panose="030F0702030302020204" pitchFamily="66" charset="0"/>
              </a:rPr>
              <a:t>Communication and language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I can follow instructions by myself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I can learn new words and use them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I can use talk to support my imaginative play</a:t>
            </a:r>
          </a:p>
          <a:p>
            <a:pPr algn="ctr"/>
            <a:endParaRPr lang="en-GB" sz="14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48227F15-AFCA-2C35-5F89-5D63B1AA5760}"/>
              </a:ext>
            </a:extLst>
          </p:cNvPr>
          <p:cNvSpPr/>
          <p:nvPr/>
        </p:nvSpPr>
        <p:spPr>
          <a:xfrm>
            <a:off x="8174406" y="3026219"/>
            <a:ext cx="3888000" cy="1800000"/>
          </a:xfrm>
          <a:prstGeom prst="roundRect">
            <a:avLst>
              <a:gd name="adj" fmla="val 7296"/>
            </a:avLst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608138"/>
            <a:r>
              <a:rPr lang="en-GB" sz="1400" b="1" dirty="0">
                <a:solidFill>
                  <a:schemeClr val="tx1"/>
                </a:solidFill>
                <a:latin typeface="Comic Sans MS" panose="030F0702030302020204" pitchFamily="66" charset="0"/>
              </a:rPr>
              <a:t>Personal, Social and Emotional Development</a:t>
            </a:r>
          </a:p>
          <a:p>
            <a:pPr marL="1695450" indent="-176213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I can work collaboratively with my peers</a:t>
            </a:r>
          </a:p>
          <a:p>
            <a:pPr marL="1695450" indent="-176213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I can start to explain the different parts of my brain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C48109FF-E7F3-73ED-18B0-BD46CC9A99A2}"/>
              </a:ext>
            </a:extLst>
          </p:cNvPr>
          <p:cNvSpPr/>
          <p:nvPr/>
        </p:nvSpPr>
        <p:spPr>
          <a:xfrm>
            <a:off x="8174407" y="4906430"/>
            <a:ext cx="3888000" cy="1800000"/>
          </a:xfrm>
          <a:prstGeom prst="roundRect">
            <a:avLst>
              <a:gd name="adj" fmla="val 7296"/>
            </a:avLst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400" b="1" dirty="0">
                <a:solidFill>
                  <a:schemeClr val="tx1"/>
                </a:solidFill>
                <a:latin typeface="Comic Sans MS" panose="030F0702030302020204" pitchFamily="66" charset="0"/>
              </a:rPr>
              <a:t>Characteristics of effective learning</a:t>
            </a:r>
          </a:p>
          <a:p>
            <a:pPr algn="ctr"/>
            <a:endParaRPr lang="en-GB" sz="14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I can……. 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find out and explore; play with what I know; be willing to have a go; be involved and concentrate; keep on trying; enjoy achieving what I set out to do. 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FBEFEC7C-780C-6B38-5FE7-E6A53FC49FB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0447"/>
          <a:stretch/>
        </p:blipFill>
        <p:spPr>
          <a:xfrm>
            <a:off x="10879133" y="151570"/>
            <a:ext cx="1003397" cy="943181"/>
          </a:xfrm>
          <a:prstGeom prst="rect">
            <a:avLst/>
          </a:prstGeom>
        </p:spPr>
      </p:pic>
      <p:pic>
        <p:nvPicPr>
          <p:cNvPr id="1026" name="Picture 2" descr="Using 5 frames to build fluency – SMathSmarts">
            <a:extLst>
              <a:ext uri="{FF2B5EF4-FFF2-40B4-BE49-F238E27FC236}">
                <a16:creationId xmlns:a16="http://schemas.microsoft.com/office/drawing/2014/main" id="{127DD41A-C73B-48ED-8613-EAF4618570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5551" y="1745099"/>
            <a:ext cx="1678833" cy="487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Fred Fingers and Spellings">
            <a:extLst>
              <a:ext uri="{FF2B5EF4-FFF2-40B4-BE49-F238E27FC236}">
                <a16:creationId xmlns:a16="http://schemas.microsoft.com/office/drawing/2014/main" id="{C8C52357-8A63-446D-B240-A6EBF045564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261277" y="3266767"/>
            <a:ext cx="891508" cy="1214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Bear Care Blog | St. Ben's Bear Care">
            <a:extLst>
              <a:ext uri="{FF2B5EF4-FFF2-40B4-BE49-F238E27FC236}">
                <a16:creationId xmlns:a16="http://schemas.microsoft.com/office/drawing/2014/main" id="{1BAC1598-5214-4F65-BA8F-FE28A4FA5A1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322111" y="3493717"/>
            <a:ext cx="1469322" cy="760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Improving Your Child's Pencil Grip - Occupational Therapy Helping Children">
            <a:extLst>
              <a:ext uri="{FF2B5EF4-FFF2-40B4-BE49-F238E27FC236}">
                <a16:creationId xmlns:a16="http://schemas.microsoft.com/office/drawing/2014/main" id="{2D7DA2A4-B08B-4A9F-B9A9-E5D3AABD2F1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656081" y="4233404"/>
            <a:ext cx="835021" cy="496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 descr="A child painting on a table&#10;&#10;Description automatically generated">
            <a:extLst>
              <a:ext uri="{FF2B5EF4-FFF2-40B4-BE49-F238E27FC236}">
                <a16:creationId xmlns:a16="http://schemas.microsoft.com/office/drawing/2014/main" id="{C926C568-AF1B-C959-7F91-91F640B1FB7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2032" y="5443032"/>
            <a:ext cx="935899" cy="69903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9C3E419-E18C-0544-EEE0-CDA24E944B4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9587753" y="2038183"/>
            <a:ext cx="1061305" cy="792703"/>
          </a:xfrm>
          <a:prstGeom prst="rect">
            <a:avLst/>
          </a:prstGeom>
        </p:spPr>
      </p:pic>
      <p:pic>
        <p:nvPicPr>
          <p:cNvPr id="6" name="Picture 2" descr="Owl Babies By Illus. Patrick Benson,Martin Waddell | Postscript Books - UK Independent &amp; Eco-Friendly Bookseller">
            <a:extLst>
              <a:ext uri="{FF2B5EF4-FFF2-40B4-BE49-F238E27FC236}">
                <a16:creationId xmlns:a16="http://schemas.microsoft.com/office/drawing/2014/main" id="{F3D8ED0D-7F09-5062-E168-88AEA708C1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8464" y="5351113"/>
            <a:ext cx="910634" cy="910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3BC5327-3D43-841C-590E-42CD1A3F547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814867" y="3107482"/>
            <a:ext cx="1101485" cy="77247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AC87B31-2679-88ED-ABE6-8609ED77DFC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52036" y="1466039"/>
            <a:ext cx="751398" cy="1001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83501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d19ac72-77c4-4ddd-ba77-9f226afb8e28" xsi:nil="true"/>
    <lcf76f155ced4ddcb4097134ff3c332f xmlns="91aa9a5a-fa42-4ca6-9897-aa4c26928fe4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51B98F4E60CA54485491333E44F02F5" ma:contentTypeVersion="16" ma:contentTypeDescription="Create a new document." ma:contentTypeScope="" ma:versionID="c24a8e2dece11e087e33c47d69ea2658">
  <xsd:schema xmlns:xsd="http://www.w3.org/2001/XMLSchema" xmlns:xs="http://www.w3.org/2001/XMLSchema" xmlns:p="http://schemas.microsoft.com/office/2006/metadata/properties" xmlns:ns2="91aa9a5a-fa42-4ca6-9897-aa4c26928fe4" xmlns:ns3="4d19ac72-77c4-4ddd-ba77-9f226afb8e28" targetNamespace="http://schemas.microsoft.com/office/2006/metadata/properties" ma:root="true" ma:fieldsID="471b4a625f215b97dfd811671cf21d25" ns2:_="" ns3:_="">
    <xsd:import namespace="91aa9a5a-fa42-4ca6-9897-aa4c26928fe4"/>
    <xsd:import namespace="4d19ac72-77c4-4ddd-ba77-9f226afb8e2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MediaServiceLocation" minOccurs="0"/>
                <xsd:element ref="ns3:TaxCatchAll" minOccurs="0"/>
                <xsd:element ref="ns2:lcf76f155ced4ddcb4097134ff3c332f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1aa9a5a-fa42-4ca6-9897-aa4c26928fe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4cef34b9-7001-44d0-90dc-9cd15000d24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19ac72-77c4-4ddd-ba77-9f226afb8e28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67b70f0f-8486-43fc-a31e-3046ecf1751d}" ma:internalName="TaxCatchAll" ma:showField="CatchAllData" ma:web="4d19ac72-77c4-4ddd-ba77-9f226afb8e2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D91FD9-6116-44D9-B7DE-ECA229D116C7}">
  <ds:schemaRefs>
    <ds:schemaRef ds:uri="http://purl.org/dc/elements/1.1/"/>
    <ds:schemaRef ds:uri="http://purl.org/dc/terms/"/>
    <ds:schemaRef ds:uri="http://www.w3.org/XML/1998/namespace"/>
    <ds:schemaRef ds:uri="http://schemas.microsoft.com/office/2006/documentManagement/types"/>
    <ds:schemaRef ds:uri="91aa9a5a-fa42-4ca6-9897-aa4c26928fe4"/>
    <ds:schemaRef ds:uri="http://schemas.openxmlformats.org/package/2006/metadata/core-properties"/>
    <ds:schemaRef ds:uri="4d19ac72-77c4-4ddd-ba77-9f226afb8e28"/>
    <ds:schemaRef ds:uri="http://schemas.microsoft.com/office/2006/metadata/properties"/>
    <ds:schemaRef ds:uri="http://schemas.microsoft.com/office/infopath/2007/PartnerControl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3721E6F4-F0B9-4F6E-89F1-5F3D65F0876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76EDCD1-A243-4FCA-8989-C2F3F3F4E84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1aa9a5a-fa42-4ca6-9897-aa4c26928fe4"/>
    <ds:schemaRef ds:uri="4d19ac72-77c4-4ddd-ba77-9f226afb8e2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406</TotalTime>
  <Words>278</Words>
  <Application>Microsoft Office PowerPoint</Application>
  <PresentationFormat>Widescreen</PresentationFormat>
  <Paragraphs>40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Company>Westcon Comstor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 Eves</dc:creator>
  <cp:lastModifiedBy>Clare Corbett</cp:lastModifiedBy>
  <cp:revision>19</cp:revision>
  <cp:lastPrinted>2023-12-13T10:29:15Z</cp:lastPrinted>
  <dcterms:created xsi:type="dcterms:W3CDTF">2023-01-08T11:57:16Z</dcterms:created>
  <dcterms:modified xsi:type="dcterms:W3CDTF">2025-12-09T13:59:40Z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0x010100951B98F4E60CA54485491333E44F02F5</vt:lpwstr>
  </property>
  <property fmtid="{D5CDD505-2E9C-101B-9397-08002B2CF9AE}" pid="3" name="Order">
    <vt:r8>940400</vt:r8>
  </property>
  <property fmtid="{D5CDD505-2E9C-101B-9397-08002B2CF9AE}" pid="4" name="MediaServiceImageTags">
    <vt:lpwstr/>
  </property>
</Properties>
</file>