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2"/>
  </p:notesMasterIdLst>
  <p:sldIdLst>
    <p:sldId id="256" r:id="rId5"/>
    <p:sldId id="258" r:id="rId6"/>
    <p:sldId id="259" r:id="rId7"/>
    <p:sldId id="260" r:id="rId8"/>
    <p:sldId id="265" r:id="rId9"/>
    <p:sldId id="261" r:id="rId10"/>
    <p:sldId id="264" r:id="rId11"/>
  </p:sldIdLst>
  <p:sldSz cx="18288000" cy="10287000"/>
  <p:notesSz cx="6858000" cy="9144000"/>
  <p:embeddedFontLst>
    <p:embeddedFont>
      <p:font typeface="Century Gothic" panose="020B0502020202020204" pitchFamily="34" charset="0"/>
      <p:regular r:id="rId13"/>
      <p:bold r:id="rId14"/>
      <p:italic r:id="rId15"/>
      <p:boldItalic r:id="rId16"/>
    </p:embeddedFont>
    <p:embeddedFont>
      <p:font typeface="Century Gothic Paneuropean" panose="020B0604020202020204" charset="0"/>
      <p:regular r:id="rId17"/>
    </p:embeddedFont>
    <p:embeddedFont>
      <p:font typeface="Century Gothic Paneuropean Bold" panose="020B0604020202020204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1F29C7-544E-4F3D-9BC6-5238392C3883}" v="1" dt="2026-09-08T20:55:58.5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62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Pope" userId="2abce7f4-7fcb-477e-bce5-4a2a6ba00675" providerId="ADAL" clId="{F3E014F0-06D0-4C3F-B311-ABF28FBE87DD}"/>
    <pc:docChg chg="undo redo custSel addSld delSld modSld">
      <pc:chgData name="Sarah Pope" userId="2abce7f4-7fcb-477e-bce5-4a2a6ba00675" providerId="ADAL" clId="{F3E014F0-06D0-4C3F-B311-ABF28FBE87DD}" dt="2026-08-18T13:56:51.112" v="186" actId="6549"/>
      <pc:docMkLst>
        <pc:docMk/>
      </pc:docMkLst>
      <pc:sldChg chg="modSp mod">
        <pc:chgData name="Sarah Pope" userId="2abce7f4-7fcb-477e-bce5-4a2a6ba00675" providerId="ADAL" clId="{F3E014F0-06D0-4C3F-B311-ABF28FBE87DD}" dt="2026-08-18T13:56:51.112" v="186" actId="6549"/>
        <pc:sldMkLst>
          <pc:docMk/>
          <pc:sldMk cId="0" sldId="258"/>
        </pc:sldMkLst>
        <pc:spChg chg="mod">
          <ac:chgData name="Sarah Pope" userId="2abce7f4-7fcb-477e-bce5-4a2a6ba00675" providerId="ADAL" clId="{F3E014F0-06D0-4C3F-B311-ABF28FBE87DD}" dt="2026-08-18T13:53:17.952" v="133" actId="1076"/>
          <ac:spMkLst>
            <pc:docMk/>
            <pc:sldMk cId="0" sldId="258"/>
            <ac:spMk id="18" creationId="{A9C3DAB0-1D27-945E-36CE-EA950926ABC6}"/>
          </ac:spMkLst>
        </pc:spChg>
        <pc:spChg chg="mod">
          <ac:chgData name="Sarah Pope" userId="2abce7f4-7fcb-477e-bce5-4a2a6ba00675" providerId="ADAL" clId="{F3E014F0-06D0-4C3F-B311-ABF28FBE87DD}" dt="2026-08-18T13:56:44.522" v="185" actId="6549"/>
          <ac:spMkLst>
            <pc:docMk/>
            <pc:sldMk cId="0" sldId="258"/>
            <ac:spMk id="20" creationId="{D3BAAAE5-7935-BF75-5FD6-313727CFB4F2}"/>
          </ac:spMkLst>
        </pc:spChg>
        <pc:spChg chg="mod">
          <ac:chgData name="Sarah Pope" userId="2abce7f4-7fcb-477e-bce5-4a2a6ba00675" providerId="ADAL" clId="{F3E014F0-06D0-4C3F-B311-ABF28FBE87DD}" dt="2026-08-18T13:52:56.533" v="108" actId="6549"/>
          <ac:spMkLst>
            <pc:docMk/>
            <pc:sldMk cId="0" sldId="258"/>
            <ac:spMk id="37" creationId="{EDAC8E7F-04BE-3A7D-E944-235ACE7DB1C9}"/>
          </ac:spMkLst>
        </pc:spChg>
        <pc:spChg chg="mod">
          <ac:chgData name="Sarah Pope" userId="2abce7f4-7fcb-477e-bce5-4a2a6ba00675" providerId="ADAL" clId="{F3E014F0-06D0-4C3F-B311-ABF28FBE87DD}" dt="2026-08-18T13:56:51.112" v="186" actId="6549"/>
          <ac:spMkLst>
            <pc:docMk/>
            <pc:sldMk cId="0" sldId="258"/>
            <ac:spMk id="42" creationId="{D64E306C-D338-7778-55FD-2ED8F3537943}"/>
          </ac:spMkLst>
        </pc:spChg>
        <pc:picChg chg="mod">
          <ac:chgData name="Sarah Pope" userId="2abce7f4-7fcb-477e-bce5-4a2a6ba00675" providerId="ADAL" clId="{F3E014F0-06D0-4C3F-B311-ABF28FBE87DD}" dt="2026-08-18T13:43:42.918" v="80" actId="1076"/>
          <ac:picMkLst>
            <pc:docMk/>
            <pc:sldMk cId="0" sldId="258"/>
            <ac:picMk id="25" creationId="{0307C3B5-148F-38CD-F86B-D5D10C9F9176}"/>
          </ac:picMkLst>
        </pc:picChg>
        <pc:picChg chg="mod">
          <ac:chgData name="Sarah Pope" userId="2abce7f4-7fcb-477e-bce5-4a2a6ba00675" providerId="ADAL" clId="{F3E014F0-06D0-4C3F-B311-ABF28FBE87DD}" dt="2026-08-18T13:43:59.565" v="84" actId="1076"/>
          <ac:picMkLst>
            <pc:docMk/>
            <pc:sldMk cId="0" sldId="258"/>
            <ac:picMk id="26" creationId="{087C3A77-EF51-A032-D09F-A1567158F2A2}"/>
          </ac:picMkLst>
        </pc:picChg>
        <pc:picChg chg="mod">
          <ac:chgData name="Sarah Pope" userId="2abce7f4-7fcb-477e-bce5-4a2a6ba00675" providerId="ADAL" clId="{F3E014F0-06D0-4C3F-B311-ABF28FBE87DD}" dt="2026-08-18T13:43:40.034" v="79" actId="1076"/>
          <ac:picMkLst>
            <pc:docMk/>
            <pc:sldMk cId="0" sldId="258"/>
            <ac:picMk id="34" creationId="{70696E00-0658-05CB-3A61-AA0A6C73C0A1}"/>
          </ac:picMkLst>
        </pc:picChg>
      </pc:sldChg>
    </pc:docChg>
  </pc:docChgLst>
  <pc:docChgLst>
    <pc:chgData name="Tim Beavan" userId="60e4d6fe-5f9b-4ab5-ab4d-a35ccda40f80" providerId="ADAL" clId="{F4B1EAA8-A094-4517-9E6F-629D1E4B93C5}"/>
    <pc:docChg chg="undo custSel modSld">
      <pc:chgData name="Tim Beavan" userId="60e4d6fe-5f9b-4ab5-ab4d-a35ccda40f80" providerId="ADAL" clId="{F4B1EAA8-A094-4517-9E6F-629D1E4B93C5}" dt="2026-09-08T20:56:33.064" v="10" actId="1076"/>
      <pc:docMkLst>
        <pc:docMk/>
      </pc:docMkLst>
      <pc:sldChg chg="addSp modSp mod">
        <pc:chgData name="Tim Beavan" userId="60e4d6fe-5f9b-4ab5-ab4d-a35ccda40f80" providerId="ADAL" clId="{F4B1EAA8-A094-4517-9E6F-629D1E4B93C5}" dt="2026-09-08T20:56:33.064" v="10" actId="1076"/>
        <pc:sldMkLst>
          <pc:docMk/>
          <pc:sldMk cId="0" sldId="258"/>
        </pc:sldMkLst>
        <pc:spChg chg="mod">
          <ac:chgData name="Tim Beavan" userId="60e4d6fe-5f9b-4ab5-ab4d-a35ccda40f80" providerId="ADAL" clId="{F4B1EAA8-A094-4517-9E6F-629D1E4B93C5}" dt="2026-09-08T20:56:33.064" v="10" actId="1076"/>
          <ac:spMkLst>
            <pc:docMk/>
            <pc:sldMk cId="0" sldId="258"/>
            <ac:spMk id="18" creationId="{A9C3DAB0-1D27-945E-36CE-EA950926ABC6}"/>
          </ac:spMkLst>
        </pc:spChg>
        <pc:spChg chg="mod">
          <ac:chgData name="Tim Beavan" userId="60e4d6fe-5f9b-4ab5-ab4d-a35ccda40f80" providerId="ADAL" clId="{F4B1EAA8-A094-4517-9E6F-629D1E4B93C5}" dt="2026-09-08T20:56:24.558" v="9" actId="403"/>
          <ac:spMkLst>
            <pc:docMk/>
            <pc:sldMk cId="0" sldId="258"/>
            <ac:spMk id="20" creationId="{D3BAAAE5-7935-BF75-5FD6-313727CFB4F2}"/>
          </ac:spMkLst>
        </pc:spChg>
        <pc:spChg chg="mod">
          <ac:chgData name="Tim Beavan" userId="60e4d6fe-5f9b-4ab5-ab4d-a35ccda40f80" providerId="ADAL" clId="{F4B1EAA8-A094-4517-9E6F-629D1E4B93C5}" dt="2026-09-08T20:56:24.558" v="9" actId="403"/>
          <ac:spMkLst>
            <pc:docMk/>
            <pc:sldMk cId="0" sldId="258"/>
            <ac:spMk id="37" creationId="{EDAC8E7F-04BE-3A7D-E944-235ACE7DB1C9}"/>
          </ac:spMkLst>
        </pc:spChg>
        <pc:spChg chg="mod">
          <ac:chgData name="Tim Beavan" userId="60e4d6fe-5f9b-4ab5-ab4d-a35ccda40f80" providerId="ADAL" clId="{F4B1EAA8-A094-4517-9E6F-629D1E4B93C5}" dt="2026-09-08T20:56:24.558" v="9" actId="403"/>
          <ac:spMkLst>
            <pc:docMk/>
            <pc:sldMk cId="0" sldId="258"/>
            <ac:spMk id="42" creationId="{D64E306C-D338-7778-55FD-2ED8F3537943}"/>
          </ac:spMkLst>
        </pc:spChg>
        <pc:grpChg chg="add mod">
          <ac:chgData name="Tim Beavan" userId="60e4d6fe-5f9b-4ab5-ab4d-a35ccda40f80" providerId="ADAL" clId="{F4B1EAA8-A094-4517-9E6F-629D1E4B93C5}" dt="2026-09-08T20:56:08.343" v="3" actId="14100"/>
          <ac:grpSpMkLst>
            <pc:docMk/>
            <pc:sldMk cId="0" sldId="258"/>
            <ac:grpSpMk id="12" creationId="{9A31F34B-D2CE-FB41-81A6-67D42CC0C5F7}"/>
          </ac:grpSpMkLst>
        </pc:grpChg>
        <pc:picChg chg="mod">
          <ac:chgData name="Tim Beavan" userId="60e4d6fe-5f9b-4ab5-ab4d-a35ccda40f80" providerId="ADAL" clId="{F4B1EAA8-A094-4517-9E6F-629D1E4B93C5}" dt="2026-09-08T20:55:58.530" v="0" actId="164"/>
          <ac:picMkLst>
            <pc:docMk/>
            <pc:sldMk cId="0" sldId="258"/>
            <ac:picMk id="14" creationId="{BF6E7A2D-B1C7-FC1E-AD84-D8EC02A20D3C}"/>
          </ac:picMkLst>
        </pc:picChg>
        <pc:picChg chg="mod">
          <ac:chgData name="Tim Beavan" userId="60e4d6fe-5f9b-4ab5-ab4d-a35ccda40f80" providerId="ADAL" clId="{F4B1EAA8-A094-4517-9E6F-629D1E4B93C5}" dt="2026-09-08T20:55:58.530" v="0" actId="164"/>
          <ac:picMkLst>
            <pc:docMk/>
            <pc:sldMk cId="0" sldId="258"/>
            <ac:picMk id="25" creationId="{0307C3B5-148F-38CD-F86B-D5D10C9F9176}"/>
          </ac:picMkLst>
        </pc:picChg>
        <pc:picChg chg="mod">
          <ac:chgData name="Tim Beavan" userId="60e4d6fe-5f9b-4ab5-ab4d-a35ccda40f80" providerId="ADAL" clId="{F4B1EAA8-A094-4517-9E6F-629D1E4B93C5}" dt="2026-09-08T20:55:58.530" v="0" actId="164"/>
          <ac:picMkLst>
            <pc:docMk/>
            <pc:sldMk cId="0" sldId="258"/>
            <ac:picMk id="26" creationId="{087C3A77-EF51-A032-D09F-A1567158F2A2}"/>
          </ac:picMkLst>
        </pc:picChg>
        <pc:picChg chg="mod">
          <ac:chgData name="Tim Beavan" userId="60e4d6fe-5f9b-4ab5-ab4d-a35ccda40f80" providerId="ADAL" clId="{F4B1EAA8-A094-4517-9E6F-629D1E4B93C5}" dt="2026-09-08T20:55:58.530" v="0" actId="164"/>
          <ac:picMkLst>
            <pc:docMk/>
            <pc:sldMk cId="0" sldId="258"/>
            <ac:picMk id="34" creationId="{70696E00-0658-05CB-3A61-AA0A6C73C0A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08.09.2026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839D-F231-B329-5B17-C2413745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B226D0-ED33-5DFA-08D0-F770586354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579A7-0951-3573-6F45-15930199B94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5A3D45-C609-2C55-231A-73A76D2F94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B6F6036-4DCC-7FE8-20AC-F7E137303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16BBF-25CB-475D-C1B5-EF5A4835E38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977E4-82DD-701C-4762-2B7AC4716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19013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FDEAE-C1D1-F402-79AA-727E4D7B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C378B9-AECC-F40F-2E06-0998B8AEDD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2D9C5D-881B-F473-9E3D-773BE6222A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62D7263-4D27-91AF-250E-49E09F3ECB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C3B53D4-5BE4-A6C9-A221-A5A7030B2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F511C-6937-A83F-5A6E-3206F52389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01090-9520-F5FF-A5C9-0A17C926B4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711527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842BA-F475-C8C2-99A9-43E9CCEA2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964395-6640-9B4C-6B9F-900DE64DEC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5DD15B-CE7D-F8FE-7CE1-206790F400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96EBAC8-7484-7B71-2632-B8FE581F88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A9FE31-D18F-F934-D33E-38A6AFCB8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74F2BC-3988-3AA4-50C5-40603D15043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A0D86-072C-4BBB-97CF-172C8C1B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007225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4D6B6-8C77-C1F3-CEA7-B694CF374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E7D0E-9688-B9AA-6917-D9A0DEA3C7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13B34D-A259-000A-55BD-7C26F88E55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5ACCE99-FAA1-2719-47FD-8DC7116381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1A2E25-5AE2-3894-2A3B-23EF48AA5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B6F2E-19F3-CB4E-4F28-3752319AA06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008FC1-45F3-5A75-61D2-F0D967C6EF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157377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917FB-E25F-A3FD-6F0A-5BBB8FFDB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4FD11F-DF6E-7EEF-4058-5ECD83FAD4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58D29A-60F9-E83C-17E7-788A4BBE877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9CECC1-D2D3-2E94-8819-01B7CC9CFC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EB00D72-D465-043E-97BC-157EB606D2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2016C7-D8BA-E116-76EB-FC2D3303ED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376598-7FD9-2DFB-4573-211A7EEF5B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250621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028700" y="3162300"/>
            <a:ext cx="11378282" cy="2778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dirty="0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Year 1 Birch</a:t>
            </a:r>
          </a:p>
          <a:p>
            <a:pPr algn="l">
              <a:lnSpc>
                <a:spcPts val="11200"/>
              </a:lnSpc>
            </a:pPr>
            <a:r>
              <a:rPr lang="en-US" sz="8000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September 2026-27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Staff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C3DAB0-1D27-945E-36CE-EA950926ABC6}"/>
              </a:ext>
            </a:extLst>
          </p:cNvPr>
          <p:cNvSpPr txBox="1"/>
          <p:nvPr/>
        </p:nvSpPr>
        <p:spPr>
          <a:xfrm>
            <a:off x="904385" y="5950533"/>
            <a:ext cx="264777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800" dirty="0">
                <a:latin typeface="Century Gothic" panose="020B0502020202020204" pitchFamily="34" charset="0"/>
              </a:rPr>
              <a:t>Teacher </a:t>
            </a:r>
          </a:p>
          <a:p>
            <a:pPr marL="0" indent="0" algn="ctr">
              <a:buNone/>
            </a:pPr>
            <a:r>
              <a:rPr lang="en-GB" sz="2800" dirty="0">
                <a:latin typeface="Century Gothic" panose="020B0502020202020204" pitchFamily="34" charset="0"/>
              </a:rPr>
              <a:t>Mrs Eves</a:t>
            </a:r>
          </a:p>
          <a:p>
            <a:pPr marL="0" indent="0" algn="ctr">
              <a:buNone/>
            </a:pPr>
            <a:r>
              <a:rPr lang="en-GB" sz="2800" dirty="0">
                <a:latin typeface="Century Gothic" panose="020B0502020202020204" pitchFamily="34" charset="0"/>
              </a:rPr>
              <a:t>Monday to Thursday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A31F34B-D2CE-FB41-81A6-67D42CC0C5F7}"/>
              </a:ext>
            </a:extLst>
          </p:cNvPr>
          <p:cNvGrpSpPr/>
          <p:nvPr/>
        </p:nvGrpSpPr>
        <p:grpSpPr>
          <a:xfrm>
            <a:off x="846666" y="2745013"/>
            <a:ext cx="15726045" cy="4679375"/>
            <a:chOff x="846667" y="2745013"/>
            <a:chExt cx="12175448" cy="3622874"/>
          </a:xfrm>
        </p:grpSpPr>
        <p:pic>
          <p:nvPicPr>
            <p:cNvPr id="26" name="Picture 25" descr="A person wearing glasses and a flowered dress&#10;&#10;AI-generated content may be incorrect.">
              <a:extLst>
                <a:ext uri="{FF2B5EF4-FFF2-40B4-BE49-F238E27FC236}">
                  <a16:creationId xmlns:a16="http://schemas.microsoft.com/office/drawing/2014/main" id="{087C3A77-EF51-A032-D09F-A1567158F2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9340"/>
            <a:stretch>
              <a:fillRect/>
            </a:stretch>
          </p:blipFill>
          <p:spPr>
            <a:xfrm rot="5400000">
              <a:off x="3595081" y="2766037"/>
              <a:ext cx="2173363" cy="2349094"/>
            </a:xfrm>
            <a:prstGeom prst="rect">
              <a:avLst/>
            </a:prstGeom>
          </p:spPr>
        </p:pic>
        <p:pic>
          <p:nvPicPr>
            <p:cNvPr id="34" name="Picture 33" descr="A person wearing glasses and a white sweater&#10;&#10;AI-generated content may be incorrect.">
              <a:extLst>
                <a:ext uri="{FF2B5EF4-FFF2-40B4-BE49-F238E27FC236}">
                  <a16:creationId xmlns:a16="http://schemas.microsoft.com/office/drawing/2014/main" id="{70696E00-0658-05CB-3A61-AA0A6C73C0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1752" y="2745013"/>
              <a:ext cx="2480363" cy="2145550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DAC8E7F-04BE-3A7D-E944-235ACE7DB1C9}"/>
                </a:ext>
              </a:extLst>
            </p:cNvPr>
            <p:cNvSpPr txBox="1"/>
            <p:nvPr/>
          </p:nvSpPr>
          <p:spPr>
            <a:xfrm>
              <a:off x="3541531" y="5247936"/>
              <a:ext cx="2353443" cy="11199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ctr">
                <a:buNone/>
              </a:pPr>
              <a:r>
                <a:rPr lang="en-GB" sz="2800" dirty="0">
                  <a:latin typeface="Century Gothic" panose="020B0502020202020204" pitchFamily="34" charset="0"/>
                </a:rPr>
                <a:t>Teacher </a:t>
              </a:r>
            </a:p>
            <a:p>
              <a:pPr marL="0" indent="0" algn="ctr">
                <a:buNone/>
              </a:pPr>
              <a:r>
                <a:rPr lang="en-GB" sz="2800" dirty="0">
                  <a:latin typeface="Century Gothic" panose="020B0502020202020204" pitchFamily="34" charset="0"/>
                </a:rPr>
                <a:t>Mrs Stockdale  </a:t>
              </a:r>
              <a:r>
                <a:rPr lang="en-GB" sz="3200" dirty="0">
                  <a:latin typeface="Century Gothic" panose="020B0502020202020204" pitchFamily="34" charset="0"/>
                </a:rPr>
                <a:t>Friday</a:t>
              </a:r>
              <a:endParaRPr lang="en-GB" sz="2800" dirty="0">
                <a:latin typeface="Century Gothic" panose="020B0502020202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64E306C-D338-7778-55FD-2ED8F3537943}"/>
                </a:ext>
              </a:extLst>
            </p:cNvPr>
            <p:cNvSpPr txBox="1"/>
            <p:nvPr/>
          </p:nvSpPr>
          <p:spPr>
            <a:xfrm>
              <a:off x="10530103" y="5097730"/>
              <a:ext cx="2353442" cy="4050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ctr">
                <a:buNone/>
              </a:pPr>
              <a:r>
                <a:rPr lang="en-GB" sz="2800" dirty="0">
                  <a:latin typeface="Century Gothic" panose="020B0502020202020204" pitchFamily="34" charset="0"/>
                </a:rPr>
                <a:t>Mrs Taylor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F6E7A2D-B1C7-FC1E-AD84-D8EC02A20D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667" y="2883458"/>
              <a:ext cx="2251949" cy="2158615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3BAAAE5-7935-BF75-5FD6-313727CFB4F2}"/>
                </a:ext>
              </a:extLst>
            </p:cNvPr>
            <p:cNvSpPr txBox="1"/>
            <p:nvPr/>
          </p:nvSpPr>
          <p:spPr>
            <a:xfrm>
              <a:off x="7437827" y="5080385"/>
              <a:ext cx="2353443" cy="4050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ctr">
                <a:buNone/>
              </a:pPr>
              <a:r>
                <a:rPr lang="en-GB" sz="2800" dirty="0">
                  <a:latin typeface="Century Gothic" panose="020B0502020202020204" pitchFamily="34" charset="0"/>
                </a:rPr>
                <a:t>Mrs Weaver</a:t>
              </a:r>
            </a:p>
          </p:txBody>
        </p:sp>
        <p:pic>
          <p:nvPicPr>
            <p:cNvPr id="25" name="Picture 24" descr="A person wearing glasses and a lanyard&#10;&#10;AI-generated content may be incorrect.">
              <a:extLst>
                <a:ext uri="{FF2B5EF4-FFF2-40B4-BE49-F238E27FC236}">
                  <a16:creationId xmlns:a16="http://schemas.microsoft.com/office/drawing/2014/main" id="{0307C3B5-148F-38CD-F86B-D5D10C9F917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4367" y="2745013"/>
              <a:ext cx="2480364" cy="2173363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FF649-F81F-6A59-88AC-E3CEBADD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F82AED4-7DA1-66A1-C83F-8A058FF1C5E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B8F6915-851E-488C-DF13-34E82F4196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9D54EC7-E68C-405D-DA6A-AD30031524F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C67F6D3-767A-475B-D424-744453318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B898A4F5-16CD-A22E-B29B-A358BEEE3FB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5DDCB2D-4317-BBD4-FDE5-16B589BB19E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5621283-9B71-FAFA-9744-9EA110A3BB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7EACE69-E89E-476D-8BD7-76BB25A2AF0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DF89F13-6B6D-1A70-5AC8-D3C3C95C1C2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2D792B3-CF5C-0A0A-8816-9DC0CF9B11F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E697D7C-64B8-CB2B-F9DD-ACD2528FA0D5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41BA979-6634-7B84-38CE-F615DE2F00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016EDDF-13A0-2A72-F467-4796C8EEEDC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CF1A3E5-2E53-8B5D-7698-44ECB6449F3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A5645AD-ABD3-F0DD-05EC-C7FA4D54C0CD}"/>
              </a:ext>
            </a:extLst>
          </p:cNvPr>
          <p:cNvSpPr txBox="1"/>
          <p:nvPr/>
        </p:nvSpPr>
        <p:spPr>
          <a:xfrm>
            <a:off x="457200" y="429590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Curriculum Map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DED0549-39FF-29B8-8EE6-0DE803C2EF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1661" y="1965612"/>
            <a:ext cx="10593940" cy="631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19293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43B9-94CB-2551-1E93-59E568435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5073D16-2C00-B5C4-2753-DF492CCDE26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66AFA82-6520-E2B9-EA83-72753216281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6711578-30DD-DF85-3909-DFB41D0B1B5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9087BC7-59CC-8011-8970-2175C6152C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B48D28D-4523-C836-AFCB-BAC0502676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C1A0953-B8D2-6E0C-852B-603EEBD65A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F186BE3-0D80-69A8-079B-E19A1377F8F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94FB545-7F15-E62F-02FE-2998FB1CA87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5294FF5-30ED-E480-F027-DF3EF69814C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26AF0CFA-4C93-5A7D-806C-7117D477EA3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44CDBB90-A180-E8AF-1161-E516C40D33C7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91BA31CD-A55D-CEFB-9695-58D4AFB6C5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E9B20EC7-F883-B256-DF34-283F897B9351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CCD5287-B9A8-D93E-A378-9DC4EEE91D9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4F291C1-DF22-BECE-7906-584520BCCF0A}"/>
              </a:ext>
            </a:extLst>
          </p:cNvPr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Timetable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9220121-9817-5D8F-BA07-1497E50DAA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4953" y="1991557"/>
            <a:ext cx="12673614" cy="620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30364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C8257-201D-A4C1-80AA-6892945597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9831AEE-5554-D0E7-E06E-A257DA365F9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8E0C28D-9AD6-BF50-0D54-7B0929048EA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0620633-0BFD-CACD-8189-BF68752CE5F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F59724ED-BF44-5E74-0624-74FBA4CFD5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AC0DB33-ABAE-A579-CE87-B6DED4D3C93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DD935F8-A231-864D-0622-609E03A3FF1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4EEC5B67-5D36-7684-E3F6-2873C604D3C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799EBB-8845-115F-33AC-0A667D37A9A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2246476-3DAC-F34B-A228-D89A95D0129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A6C69D3-C493-A468-CD79-581BAAE3C82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CF03508A-778E-1519-341E-7F7533782680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7A95DFB1-B56F-A5FC-2A39-9CBE466EB8C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71E773B5-DE64-F89C-C50F-D2D6D08F216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65E8299C-D8CC-E766-AF2E-538774973A2A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8D9FCDCE-99F9-E92E-C2C7-70D9897F7B04}"/>
              </a:ext>
            </a:extLst>
          </p:cNvPr>
          <p:cNvSpPr txBox="1"/>
          <p:nvPr/>
        </p:nvSpPr>
        <p:spPr>
          <a:xfrm>
            <a:off x="1904999" y="370064"/>
            <a:ext cx="437110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Behaviour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83DF90D-3105-6706-C4D0-2899A47F3AA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601" t="-324" r="10710" b="39836"/>
          <a:stretch>
            <a:fillRect/>
          </a:stretch>
        </p:blipFill>
        <p:spPr>
          <a:xfrm>
            <a:off x="880102" y="1843131"/>
            <a:ext cx="7512617" cy="59542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014A1E-97DC-A6B3-A619-2DB807C873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838" t="58604" r="10830"/>
          <a:stretch>
            <a:fillRect/>
          </a:stretch>
        </p:blipFill>
        <p:spPr>
          <a:xfrm>
            <a:off x="9144000" y="2808074"/>
            <a:ext cx="7204364" cy="392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601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CD61A-4E2E-8743-1AE8-757B8E988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1C1C495-AFD7-8D21-C00E-57D35F85F12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F3539C0-0C30-A5B0-0246-81BAC2339B6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EC4DCD6-6139-AC9B-27A8-108CE8F2E90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68C156-5ECA-E108-412A-644958F4EF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90F15D65-331D-D431-E668-443E8D9D284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7868A79-E760-8B66-119C-8F0F5F60389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7A6EE6F9-87E3-B0DB-DF38-7F7C273AB69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11A1F8F7-41EF-C6CD-4894-550FEAA22F3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0E4ACFBA-8C21-1D3A-018B-57FE2A7B1C3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B0B8D65-6618-2326-647F-94BA2B4E775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6EFA4562-5CC5-1FB9-4D0A-BC3360503BD6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395DECC-7B59-28A8-18B0-75A125A52E6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C6A05527-FFF9-E2EA-E226-DB6312F78B8B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F01BF5E1-FB21-7EC7-94AE-0DCA3CFAA804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A9D0ED4-EB52-E484-980A-5CBD73843D9E}"/>
              </a:ext>
            </a:extLst>
          </p:cNvPr>
          <p:cNvSpPr txBox="1"/>
          <p:nvPr/>
        </p:nvSpPr>
        <p:spPr>
          <a:xfrm>
            <a:off x="0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EADE31C6-C7B4-FCBF-F188-4AA3F8CA9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1168"/>
            <a:ext cx="14173200" cy="5627931"/>
          </a:xfrm>
        </p:spPr>
        <p:txBody>
          <a:bodyPr>
            <a:normAutofit fontScale="92500" lnSpcReduction="10000"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No need to have pencil cases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Folders to be returned every </a:t>
            </a:r>
            <a:r>
              <a:rPr lang="en-GB" sz="4000" b="1" dirty="0">
                <a:latin typeface="Century Gothic" panose="020B0502020202020204" pitchFamily="34" charset="0"/>
              </a:rPr>
              <a:t>Wednesday</a:t>
            </a:r>
            <a:r>
              <a:rPr lang="en-GB" sz="4000" dirty="0">
                <a:latin typeface="Century Gothic" panose="020B0502020202020204" pitchFamily="34" charset="0"/>
              </a:rPr>
              <a:t>.  Handed out Thursday.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Homework on Seesaw (Phonics and Maths), Num Bots.  Set Wednesdays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Phonics Screening Check in June for all Y1 children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PE days –  Tuesday + Thursday (</a:t>
            </a:r>
            <a:r>
              <a:rPr lang="en-GB" sz="4000" dirty="0" err="1">
                <a:latin typeface="Century Gothic" panose="020B0502020202020204" pitchFamily="34" charset="0"/>
              </a:rPr>
              <a:t>Bikability</a:t>
            </a:r>
            <a:r>
              <a:rPr lang="en-GB" sz="4000" dirty="0">
                <a:latin typeface="Century Gothic" panose="020B0502020202020204" pitchFamily="34" charset="0"/>
              </a:rPr>
              <a:t> Term 1)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Uniform reminder 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Trips and visitors – one per term</a:t>
            </a:r>
          </a:p>
          <a:p>
            <a:pPr marL="0" indent="0">
              <a:buSzPct val="80000"/>
              <a:buNone/>
            </a:pPr>
            <a:endParaRPr lang="en-GB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5480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09853-83CF-554D-B4B6-B544B0809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FD9B19C-E97F-F0D2-BDE3-8E8AC85BA94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6AA4F619-0143-C6AD-3A17-3B5CC6B40C6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5DFC49B-273B-6FAE-FC3E-73B7F3751AF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46D4C5-EB53-30B5-9EC5-F55B44E8DA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A61A075D-B0F7-EC16-7176-2C56739AD50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57653D6-F169-CFDA-F395-A6386D62E70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BB60DF95-C5B8-AFA5-C193-BB0D15C79B5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C6F982-1347-1073-C7A2-B5569F3B629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9F495DA-233E-1E75-0DCC-9DA50DEA41E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E7FBC29D-B168-5558-C3A5-B27FD62EB39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7E6CADD-B9DF-CC73-773A-2A38166444AF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DA41A03E-4472-DBB4-78AA-48C4FB8595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B3FF920C-17B4-AF03-7A74-8DD270AC228F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1934706B-77B9-251A-4D18-FC8AA9D878C8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1B2F3739-49C2-1EE0-240F-28B8B30CA91B}"/>
              </a:ext>
            </a:extLst>
          </p:cNvPr>
          <p:cNvSpPr txBox="1"/>
          <p:nvPr/>
        </p:nvSpPr>
        <p:spPr>
          <a:xfrm>
            <a:off x="369528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Attendance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2BFAF7E5-662B-8809-5B53-6B10E1BF8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1168"/>
            <a:ext cx="15957738" cy="562793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4000" b="1" dirty="0">
                <a:latin typeface="Century Gothic" panose="020B0502020202020204" pitchFamily="34" charset="0"/>
              </a:rPr>
              <a:t>School target of 97%</a:t>
            </a:r>
          </a:p>
          <a:p>
            <a:pPr marL="0" indent="0">
              <a:buNone/>
            </a:pPr>
            <a:endParaRPr lang="en-GB" sz="1700" dirty="0">
              <a:latin typeface="Century Gothic" panose="020B0502020202020204" pitchFamily="34" charset="0"/>
            </a:endParaRPr>
          </a:p>
          <a:p>
            <a:r>
              <a:rPr lang="en-GB" sz="4000" dirty="0">
                <a:latin typeface="Century Gothic" panose="020B0502020202020204" pitchFamily="34" charset="0"/>
              </a:rPr>
              <a:t>There are 190 days that children should attend school each year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5 days off a year will give a child an attendance of 97%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Children should attend school with coughs and colds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Medical evidence will be asked for excessive absences relating to illness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No holidays, birthdays or trips away can be authorised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Punctuality is being monitored more closely this year – 8.45am start is encouraged due to tasks set in class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Meetings with senior leaders will take place if low attendance or poor punctuality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Penalty notices (fines) are issued for excessive unauthorised absence</a:t>
            </a:r>
          </a:p>
          <a:p>
            <a:pPr marL="0" indent="0">
              <a:buNone/>
            </a:pPr>
            <a:endParaRPr lang="en-GB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494478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2e05d84578656d75bc08740ab9932302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02678893fcb7308636f93ed824dbf38e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012649-F081-4855-82AC-9B60C8A8B817}">
  <ds:schemaRefs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www.w3.org/XML/1998/namespace"/>
    <ds:schemaRef ds:uri="91aa9a5a-fa42-4ca6-9897-aa4c26928fe4"/>
    <ds:schemaRef ds:uri="4d19ac72-77c4-4ddd-ba77-9f226afb8e28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EE0BAF8-EC27-4E84-B9FD-470BA74068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8EC16F-4B11-4F13-AB9A-FE3C4E1120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269</Words>
  <Application>Microsoft Office PowerPoint</Application>
  <PresentationFormat>Custom</PresentationFormat>
  <Paragraphs>64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 Paneuropean Bold</vt:lpstr>
      <vt:lpstr>Century Gothic</vt:lpstr>
      <vt:lpstr>Century Gothic Paneuropean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 Tour September 2025</dc:title>
  <dc:creator>Sarah Pope</dc:creator>
  <cp:lastModifiedBy>Tim Beavan</cp:lastModifiedBy>
  <cp:revision>1</cp:revision>
  <dcterms:created xsi:type="dcterms:W3CDTF">2006-08-16T00:00:00Z</dcterms:created>
  <dcterms:modified xsi:type="dcterms:W3CDTF">2026-09-08T20:56:37Z</dcterms:modified>
  <dc:identifier>DAGTDprnnzg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MediaServiceImageTags">
    <vt:lpwstr/>
  </property>
</Properties>
</file>