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17"/>
  </p:notesMasterIdLst>
  <p:sldIdLst>
    <p:sldId id="256" r:id="rId5"/>
    <p:sldId id="258" r:id="rId6"/>
    <p:sldId id="270" r:id="rId7"/>
    <p:sldId id="263" r:id="rId8"/>
    <p:sldId id="259" r:id="rId9"/>
    <p:sldId id="264" r:id="rId10"/>
    <p:sldId id="260" r:id="rId11"/>
    <p:sldId id="266" r:id="rId12"/>
    <p:sldId id="265" r:id="rId13"/>
    <p:sldId id="267" r:id="rId14"/>
    <p:sldId id="268" r:id="rId15"/>
    <p:sldId id="271" r:id="rId16"/>
  </p:sldIdLst>
  <p:sldSz cx="18288000" cy="10287000"/>
  <p:notesSz cx="6858000" cy="9144000"/>
  <p:embeddedFontLst>
    <p:embeddedFont>
      <p:font typeface="Century Gothic" panose="020B0502020202020204" pitchFamily="34" charset="0"/>
      <p:regular r:id="rId18"/>
      <p:bold r:id="rId19"/>
      <p:italic r:id="rId20"/>
      <p:boldItalic r:id="rId21"/>
    </p:embeddedFont>
    <p:embeddedFont>
      <p:font typeface="Century Gothic Paneuropean" panose="020B0604020202020204" charset="0"/>
      <p:regular r:id="rId22"/>
    </p:embeddedFont>
    <p:embeddedFont>
      <p:font typeface="Century Gothic Paneuropean Bold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555A75-F9D7-490E-BBCA-A9807EBDB28A}" v="3" dt="2025-07-01T06:52:39.4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383" autoAdjust="0"/>
    <p:restoredTop sz="94622" autoAdjust="0"/>
  </p:normalViewPr>
  <p:slideViewPr>
    <p:cSldViewPr>
      <p:cViewPr varScale="1">
        <p:scale>
          <a:sx n="69" d="100"/>
          <a:sy n="69" d="100"/>
        </p:scale>
        <p:origin x="61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3.fntdata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6.fntdata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font" Target="fonts/font2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e Corbett" userId="1465656c-9f15-4364-8fd7-ccac8095beb5" providerId="ADAL" clId="{F183CC0C-E963-41D1-9E4D-CA3C9F3814A9}"/>
    <pc:docChg chg="undo custSel addSld delSld modSld sldOrd">
      <pc:chgData name="Clare Corbett" userId="1465656c-9f15-4364-8fd7-ccac8095beb5" providerId="ADAL" clId="{F183CC0C-E963-41D1-9E4D-CA3C9F3814A9}" dt="2025-06-18T16:31:18.082" v="5004" actId="1076"/>
      <pc:docMkLst>
        <pc:docMk/>
      </pc:docMkLst>
      <pc:sldChg chg="addSp modSp mod">
        <pc:chgData name="Clare Corbett" userId="1465656c-9f15-4364-8fd7-ccac8095beb5" providerId="ADAL" clId="{F183CC0C-E963-41D1-9E4D-CA3C9F3814A9}" dt="2025-06-18T16:29:35.228" v="4999" actId="1076"/>
        <pc:sldMkLst>
          <pc:docMk/>
          <pc:sldMk cId="0" sldId="256"/>
        </pc:sldMkLst>
        <pc:spChg chg="mod">
          <ac:chgData name="Clare Corbett" userId="1465656c-9f15-4364-8fd7-ccac8095beb5" providerId="ADAL" clId="{F183CC0C-E963-41D1-9E4D-CA3C9F3814A9}" dt="2025-06-18T14:45:50.983" v="291" actId="1076"/>
          <ac:spMkLst>
            <pc:docMk/>
            <pc:sldMk cId="0" sldId="256"/>
            <ac:spMk id="12" creationId="{00000000-0000-0000-0000-000000000000}"/>
          </ac:spMkLst>
        </pc:spChg>
        <pc:spChg chg="add mod">
          <ac:chgData name="Clare Corbett" userId="1465656c-9f15-4364-8fd7-ccac8095beb5" providerId="ADAL" clId="{F183CC0C-E963-41D1-9E4D-CA3C9F3814A9}" dt="2025-06-18T16:29:35.228" v="4999" actId="1076"/>
          <ac:spMkLst>
            <pc:docMk/>
            <pc:sldMk cId="0" sldId="256"/>
            <ac:spMk id="17" creationId="{2960E4AE-B421-9B8F-45DE-C340DED81CCD}"/>
          </ac:spMkLst>
        </pc:spChg>
      </pc:sldChg>
      <pc:sldChg chg="addSp delSp modSp mod">
        <pc:chgData name="Clare Corbett" userId="1465656c-9f15-4364-8fd7-ccac8095beb5" providerId="ADAL" clId="{F183CC0C-E963-41D1-9E4D-CA3C9F3814A9}" dt="2025-06-18T16:27:41.050" v="4970" actId="1076"/>
        <pc:sldMkLst>
          <pc:docMk/>
          <pc:sldMk cId="0" sldId="258"/>
        </pc:sldMkLst>
        <pc:spChg chg="add mod">
          <ac:chgData name="Clare Corbett" userId="1465656c-9f15-4364-8fd7-ccac8095beb5" providerId="ADAL" clId="{F183CC0C-E963-41D1-9E4D-CA3C9F3814A9}" dt="2025-06-18T16:27:41.050" v="4970" actId="1076"/>
          <ac:spMkLst>
            <pc:docMk/>
            <pc:sldMk cId="0" sldId="258"/>
            <ac:spMk id="12" creationId="{939CCB83-7A83-7A6F-1774-9A77157F7B68}"/>
          </ac:spMkLst>
        </pc:spChg>
        <pc:spChg chg="mod">
          <ac:chgData name="Clare Corbett" userId="1465656c-9f15-4364-8fd7-ccac8095beb5" providerId="ADAL" clId="{F183CC0C-E963-41D1-9E4D-CA3C9F3814A9}" dt="2025-06-18T14:43:38.276" v="281" actId="1076"/>
          <ac:spMkLst>
            <pc:docMk/>
            <pc:sldMk cId="0" sldId="258"/>
            <ac:spMk id="39" creationId="{00000000-0000-0000-0000-000000000000}"/>
          </ac:spMkLst>
        </pc:spChg>
      </pc:sldChg>
      <pc:sldChg chg="addSp delSp modSp mod">
        <pc:chgData name="Clare Corbett" userId="1465656c-9f15-4364-8fd7-ccac8095beb5" providerId="ADAL" clId="{F183CC0C-E963-41D1-9E4D-CA3C9F3814A9}" dt="2025-06-18T15:46:06.382" v="3855" actId="1076"/>
        <pc:sldMkLst>
          <pc:docMk/>
          <pc:sldMk cId="3712619293" sldId="259"/>
        </pc:sldMkLst>
        <pc:spChg chg="add mod">
          <ac:chgData name="Clare Corbett" userId="1465656c-9f15-4364-8fd7-ccac8095beb5" providerId="ADAL" clId="{F183CC0C-E963-41D1-9E4D-CA3C9F3814A9}" dt="2025-06-18T15:46:06.382" v="3855" actId="1076"/>
          <ac:spMkLst>
            <pc:docMk/>
            <pc:sldMk cId="3712619293" sldId="259"/>
            <ac:spMk id="12" creationId="{BE5C483E-0159-03F2-C109-7DC36100F583}"/>
          </ac:spMkLst>
        </pc:spChg>
        <pc:spChg chg="mod">
          <ac:chgData name="Clare Corbett" userId="1465656c-9f15-4364-8fd7-ccac8095beb5" providerId="ADAL" clId="{F183CC0C-E963-41D1-9E4D-CA3C9F3814A9}" dt="2025-06-18T14:44:11.287" v="285" actId="1076"/>
          <ac:spMkLst>
            <pc:docMk/>
            <pc:sldMk cId="3712619293" sldId="259"/>
            <ac:spMk id="39" creationId="{AA5645AD-ABD3-F0DD-05EC-C7FA4D54C0CD}"/>
          </ac:spMkLst>
        </pc:spChg>
      </pc:sldChg>
      <pc:sldChg chg="modSp mod ord">
        <pc:chgData name="Clare Corbett" userId="1465656c-9f15-4364-8fd7-ccac8095beb5" providerId="ADAL" clId="{F183CC0C-E963-41D1-9E4D-CA3C9F3814A9}" dt="2025-06-18T16:23:07.224" v="4679"/>
        <pc:sldMkLst>
          <pc:docMk/>
          <pc:sldMk cId="2663330364" sldId="260"/>
        </pc:sldMkLst>
        <pc:spChg chg="mod">
          <ac:chgData name="Clare Corbett" userId="1465656c-9f15-4364-8fd7-ccac8095beb5" providerId="ADAL" clId="{F183CC0C-E963-41D1-9E4D-CA3C9F3814A9}" dt="2025-06-18T15:37:11.142" v="3172" actId="12"/>
          <ac:spMkLst>
            <pc:docMk/>
            <pc:sldMk cId="2663330364" sldId="260"/>
            <ac:spMk id="16" creationId="{3615AB53-2CC2-167C-4EF2-A8BF5CDB0C10}"/>
          </ac:spMkLst>
        </pc:spChg>
        <pc:spChg chg="mod">
          <ac:chgData name="Clare Corbett" userId="1465656c-9f15-4364-8fd7-ccac8095beb5" providerId="ADAL" clId="{F183CC0C-E963-41D1-9E4D-CA3C9F3814A9}" dt="2025-06-18T14:44:17.692" v="286" actId="1076"/>
          <ac:spMkLst>
            <pc:docMk/>
            <pc:sldMk cId="2663330364" sldId="260"/>
            <ac:spMk id="39" creationId="{44F291C1-DF22-BECE-7906-584520BCCF0A}"/>
          </ac:spMkLst>
        </pc:spChg>
      </pc:sldChg>
      <pc:sldChg chg="modSp del mod">
        <pc:chgData name="Clare Corbett" userId="1465656c-9f15-4364-8fd7-ccac8095beb5" providerId="ADAL" clId="{F183CC0C-E963-41D1-9E4D-CA3C9F3814A9}" dt="2025-06-18T16:20:22.757" v="4644" actId="47"/>
        <pc:sldMkLst>
          <pc:docMk/>
          <pc:sldMk cId="1873054806" sldId="261"/>
        </pc:sldMkLst>
      </pc:sldChg>
      <pc:sldChg chg="delSp modSp del mod">
        <pc:chgData name="Clare Corbett" userId="1465656c-9f15-4364-8fd7-ccac8095beb5" providerId="ADAL" clId="{F183CC0C-E963-41D1-9E4D-CA3C9F3814A9}" dt="2025-06-06T17:00:56.822" v="261" actId="47"/>
        <pc:sldMkLst>
          <pc:docMk/>
          <pc:sldMk cId="811250855" sldId="262"/>
        </pc:sldMkLst>
      </pc:sldChg>
      <pc:sldChg chg="addSp delSp modSp mod">
        <pc:chgData name="Clare Corbett" userId="1465656c-9f15-4364-8fd7-ccac8095beb5" providerId="ADAL" clId="{F183CC0C-E963-41D1-9E4D-CA3C9F3814A9}" dt="2025-06-18T16:18:14.421" v="4632" actId="1076"/>
        <pc:sldMkLst>
          <pc:docMk/>
          <pc:sldMk cId="3666932877" sldId="263"/>
        </pc:sldMkLst>
        <pc:spChg chg="add mod">
          <ac:chgData name="Clare Corbett" userId="1465656c-9f15-4364-8fd7-ccac8095beb5" providerId="ADAL" clId="{F183CC0C-E963-41D1-9E4D-CA3C9F3814A9}" dt="2025-06-18T16:16:49.779" v="4602" actId="12"/>
          <ac:spMkLst>
            <pc:docMk/>
            <pc:sldMk cId="3666932877" sldId="263"/>
            <ac:spMk id="12" creationId="{3949EC2D-3EDF-AB62-CFC7-D65C6BB5420D}"/>
          </ac:spMkLst>
        </pc:spChg>
        <pc:spChg chg="mod">
          <ac:chgData name="Clare Corbett" userId="1465656c-9f15-4364-8fd7-ccac8095beb5" providerId="ADAL" clId="{F183CC0C-E963-41D1-9E4D-CA3C9F3814A9}" dt="2025-06-18T15:58:36.259" v="4253" actId="1076"/>
          <ac:spMkLst>
            <pc:docMk/>
            <pc:sldMk cId="3666932877" sldId="263"/>
            <ac:spMk id="39" creationId="{98CD2EDC-22FA-A682-4893-9B86CFF0ADBA}"/>
          </ac:spMkLst>
        </pc:spChg>
        <pc:picChg chg="add mod">
          <ac:chgData name="Clare Corbett" userId="1465656c-9f15-4364-8fd7-ccac8095beb5" providerId="ADAL" clId="{F183CC0C-E963-41D1-9E4D-CA3C9F3814A9}" dt="2025-06-18T16:17:35.117" v="4618" actId="1076"/>
          <ac:picMkLst>
            <pc:docMk/>
            <pc:sldMk cId="3666932877" sldId="263"/>
            <ac:picMk id="17" creationId="{BCD55CAA-0BBE-5A67-4E36-24F28D521F2B}"/>
          </ac:picMkLst>
        </pc:picChg>
        <pc:picChg chg="add mod">
          <ac:chgData name="Clare Corbett" userId="1465656c-9f15-4364-8fd7-ccac8095beb5" providerId="ADAL" clId="{F183CC0C-E963-41D1-9E4D-CA3C9F3814A9}" dt="2025-06-18T16:17:57.455" v="4626" actId="1076"/>
          <ac:picMkLst>
            <pc:docMk/>
            <pc:sldMk cId="3666932877" sldId="263"/>
            <ac:picMk id="19" creationId="{CBF5947B-7CC7-4F55-5E6F-6A643FCC23DD}"/>
          </ac:picMkLst>
        </pc:picChg>
        <pc:picChg chg="add mod">
          <ac:chgData name="Clare Corbett" userId="1465656c-9f15-4364-8fd7-ccac8095beb5" providerId="ADAL" clId="{F183CC0C-E963-41D1-9E4D-CA3C9F3814A9}" dt="2025-06-18T16:18:14.421" v="4632" actId="1076"/>
          <ac:picMkLst>
            <pc:docMk/>
            <pc:sldMk cId="3666932877" sldId="263"/>
            <ac:picMk id="21" creationId="{78101147-1241-3C1F-840C-B5FB8D87F15A}"/>
          </ac:picMkLst>
        </pc:picChg>
        <pc:picChg chg="add mod">
          <ac:chgData name="Clare Corbett" userId="1465656c-9f15-4364-8fd7-ccac8095beb5" providerId="ADAL" clId="{F183CC0C-E963-41D1-9E4D-CA3C9F3814A9}" dt="2025-06-18T16:17:49.098" v="4623" actId="14100"/>
          <ac:picMkLst>
            <pc:docMk/>
            <pc:sldMk cId="3666932877" sldId="263"/>
            <ac:picMk id="23" creationId="{6C6A1A28-FAD3-6F5E-B9B0-3250C0E08C27}"/>
          </ac:picMkLst>
        </pc:picChg>
      </pc:sldChg>
      <pc:sldChg chg="addSp delSp modSp add mod">
        <pc:chgData name="Clare Corbett" userId="1465656c-9f15-4364-8fd7-ccac8095beb5" providerId="ADAL" clId="{F183CC0C-E963-41D1-9E4D-CA3C9F3814A9}" dt="2025-06-18T16:25:27.983" v="4792" actId="1076"/>
        <pc:sldMkLst>
          <pc:docMk/>
          <pc:sldMk cId="1886430193" sldId="264"/>
        </pc:sldMkLst>
        <pc:spChg chg="add mod">
          <ac:chgData name="Clare Corbett" userId="1465656c-9f15-4364-8fd7-ccac8095beb5" providerId="ADAL" clId="{F183CC0C-E963-41D1-9E4D-CA3C9F3814A9}" dt="2025-06-18T16:25:27.983" v="4792" actId="1076"/>
          <ac:spMkLst>
            <pc:docMk/>
            <pc:sldMk cId="1886430193" sldId="264"/>
            <ac:spMk id="12" creationId="{6CF118D6-F941-6BAF-F8E3-AFCE9BBFBC5A}"/>
          </ac:spMkLst>
        </pc:spChg>
        <pc:spChg chg="mod">
          <ac:chgData name="Clare Corbett" userId="1465656c-9f15-4364-8fd7-ccac8095beb5" providerId="ADAL" clId="{F183CC0C-E963-41D1-9E4D-CA3C9F3814A9}" dt="2025-06-18T15:13:43.642" v="1772" actId="1076"/>
          <ac:spMkLst>
            <pc:docMk/>
            <pc:sldMk cId="1886430193" sldId="264"/>
            <ac:spMk id="39" creationId="{A1191EDB-111C-79E3-BBD5-5F30B9C1703A}"/>
          </ac:spMkLst>
        </pc:spChg>
      </pc:sldChg>
      <pc:sldChg chg="addSp modSp add mod ord">
        <pc:chgData name="Clare Corbett" userId="1465656c-9f15-4364-8fd7-ccac8095beb5" providerId="ADAL" clId="{F183CC0C-E963-41D1-9E4D-CA3C9F3814A9}" dt="2025-06-18T16:31:04.366" v="5002" actId="1076"/>
        <pc:sldMkLst>
          <pc:docMk/>
          <pc:sldMk cId="4060081259" sldId="265"/>
        </pc:sldMkLst>
        <pc:spChg chg="add mod">
          <ac:chgData name="Clare Corbett" userId="1465656c-9f15-4364-8fd7-ccac8095beb5" providerId="ADAL" clId="{F183CC0C-E963-41D1-9E4D-CA3C9F3814A9}" dt="2025-06-18T15:36:32.446" v="3165" actId="12"/>
          <ac:spMkLst>
            <pc:docMk/>
            <pc:sldMk cId="4060081259" sldId="265"/>
            <ac:spMk id="12" creationId="{6D651783-6D09-EBFE-2F69-8378A7628972}"/>
          </ac:spMkLst>
        </pc:spChg>
        <pc:spChg chg="mod">
          <ac:chgData name="Clare Corbett" userId="1465656c-9f15-4364-8fd7-ccac8095beb5" providerId="ADAL" clId="{F183CC0C-E963-41D1-9E4D-CA3C9F3814A9}" dt="2025-06-18T16:31:04.366" v="5002" actId="1076"/>
          <ac:spMkLst>
            <pc:docMk/>
            <pc:sldMk cId="4060081259" sldId="265"/>
            <ac:spMk id="39" creationId="{3ADDE44D-65D4-55F9-5B5B-013A28DAD23F}"/>
          </ac:spMkLst>
        </pc:spChg>
      </pc:sldChg>
      <pc:sldChg chg="addSp delSp modSp add mod">
        <pc:chgData name="Clare Corbett" userId="1465656c-9f15-4364-8fd7-ccac8095beb5" providerId="ADAL" clId="{F183CC0C-E963-41D1-9E4D-CA3C9F3814A9}" dt="2025-06-18T16:30:49.994" v="5001" actId="1076"/>
        <pc:sldMkLst>
          <pc:docMk/>
          <pc:sldMk cId="1444128039" sldId="266"/>
        </pc:sldMkLst>
        <pc:spChg chg="add">
          <ac:chgData name="Clare Corbett" userId="1465656c-9f15-4364-8fd7-ccac8095beb5" providerId="ADAL" clId="{F183CC0C-E963-41D1-9E4D-CA3C9F3814A9}" dt="2025-06-18T14:47:50.300" v="292"/>
          <ac:spMkLst>
            <pc:docMk/>
            <pc:sldMk cId="1444128039" sldId="266"/>
            <ac:spMk id="12" creationId="{D14D7C6D-A1BF-0241-19E7-6A3EE586A836}"/>
          </ac:spMkLst>
        </pc:spChg>
        <pc:spChg chg="add mod">
          <ac:chgData name="Clare Corbett" userId="1465656c-9f15-4364-8fd7-ccac8095beb5" providerId="ADAL" clId="{F183CC0C-E963-41D1-9E4D-CA3C9F3814A9}" dt="2025-06-18T14:48:22.558" v="302" actId="1076"/>
          <ac:spMkLst>
            <pc:docMk/>
            <pc:sldMk cId="1444128039" sldId="266"/>
            <ac:spMk id="14" creationId="{9CA98CC7-78B9-F818-F96B-8A1A12EA4DDA}"/>
          </ac:spMkLst>
        </pc:spChg>
        <pc:spChg chg="mod">
          <ac:chgData name="Clare Corbett" userId="1465656c-9f15-4364-8fd7-ccac8095beb5" providerId="ADAL" clId="{F183CC0C-E963-41D1-9E4D-CA3C9F3814A9}" dt="2025-06-18T16:30:49.994" v="5001" actId="1076"/>
          <ac:spMkLst>
            <pc:docMk/>
            <pc:sldMk cId="1444128039" sldId="266"/>
            <ac:spMk id="39" creationId="{4ABB80D9-660C-8A50-1F19-A03BF3367387}"/>
          </ac:spMkLst>
        </pc:spChg>
        <pc:picChg chg="add mod">
          <ac:chgData name="Clare Corbett" userId="1465656c-9f15-4364-8fd7-ccac8095beb5" providerId="ADAL" clId="{F183CC0C-E963-41D1-9E4D-CA3C9F3814A9}" dt="2025-06-18T14:50:31.497" v="315" actId="14100"/>
          <ac:picMkLst>
            <pc:docMk/>
            <pc:sldMk cId="1444128039" sldId="266"/>
            <ac:picMk id="20" creationId="{572E6BF8-4793-9821-7C5E-1CAA5E833130}"/>
          </ac:picMkLst>
        </pc:picChg>
      </pc:sldChg>
      <pc:sldChg chg="addSp delSp modSp add mod">
        <pc:chgData name="Clare Corbett" userId="1465656c-9f15-4364-8fd7-ccac8095beb5" providerId="ADAL" clId="{F183CC0C-E963-41D1-9E4D-CA3C9F3814A9}" dt="2025-06-18T16:31:11.115" v="5003" actId="1076"/>
        <pc:sldMkLst>
          <pc:docMk/>
          <pc:sldMk cId="3937546964" sldId="267"/>
        </pc:sldMkLst>
        <pc:spChg chg="add mod">
          <ac:chgData name="Clare Corbett" userId="1465656c-9f15-4364-8fd7-ccac8095beb5" providerId="ADAL" clId="{F183CC0C-E963-41D1-9E4D-CA3C9F3814A9}" dt="2025-06-18T16:30:07.503" v="5000" actId="255"/>
          <ac:spMkLst>
            <pc:docMk/>
            <pc:sldMk cId="3937546964" sldId="267"/>
            <ac:spMk id="14" creationId="{20CFF989-2472-81B5-E168-54CFF5EA7E75}"/>
          </ac:spMkLst>
        </pc:spChg>
        <pc:spChg chg="mod">
          <ac:chgData name="Clare Corbett" userId="1465656c-9f15-4364-8fd7-ccac8095beb5" providerId="ADAL" clId="{F183CC0C-E963-41D1-9E4D-CA3C9F3814A9}" dt="2025-06-18T16:31:11.115" v="5003" actId="1076"/>
          <ac:spMkLst>
            <pc:docMk/>
            <pc:sldMk cId="3937546964" sldId="267"/>
            <ac:spMk id="39" creationId="{7835E66A-A002-10D5-69A8-06BA4E63BE23}"/>
          </ac:spMkLst>
        </pc:spChg>
      </pc:sldChg>
      <pc:sldChg chg="addSp modSp add mod">
        <pc:chgData name="Clare Corbett" userId="1465656c-9f15-4364-8fd7-ccac8095beb5" providerId="ADAL" clId="{F183CC0C-E963-41D1-9E4D-CA3C9F3814A9}" dt="2025-06-18T15:36:10.247" v="3162" actId="120"/>
        <pc:sldMkLst>
          <pc:docMk/>
          <pc:sldMk cId="567745787" sldId="268"/>
        </pc:sldMkLst>
        <pc:spChg chg="add mod">
          <ac:chgData name="Clare Corbett" userId="1465656c-9f15-4364-8fd7-ccac8095beb5" providerId="ADAL" clId="{F183CC0C-E963-41D1-9E4D-CA3C9F3814A9}" dt="2025-06-18T15:36:10.247" v="3162" actId="120"/>
          <ac:spMkLst>
            <pc:docMk/>
            <pc:sldMk cId="567745787" sldId="268"/>
            <ac:spMk id="12" creationId="{92DCFB44-0DEE-31A7-3375-F8ED7338BB0E}"/>
          </ac:spMkLst>
        </pc:spChg>
        <pc:spChg chg="mod">
          <ac:chgData name="Clare Corbett" userId="1465656c-9f15-4364-8fd7-ccac8095beb5" providerId="ADAL" clId="{F183CC0C-E963-41D1-9E4D-CA3C9F3814A9}" dt="2025-06-06T17:02:01.965" v="276" actId="1076"/>
          <ac:spMkLst>
            <pc:docMk/>
            <pc:sldMk cId="567745787" sldId="268"/>
            <ac:spMk id="39" creationId="{CA70580C-44B3-97B9-9464-3D0F886FD777}"/>
          </ac:spMkLst>
        </pc:spChg>
      </pc:sldChg>
      <pc:sldChg chg="add del">
        <pc:chgData name="Clare Corbett" userId="1465656c-9f15-4364-8fd7-ccac8095beb5" providerId="ADAL" clId="{F183CC0C-E963-41D1-9E4D-CA3C9F3814A9}" dt="2025-06-06T17:00:55.478" v="260" actId="47"/>
        <pc:sldMkLst>
          <pc:docMk/>
          <pc:sldMk cId="169327841" sldId="269"/>
        </pc:sldMkLst>
      </pc:sldChg>
      <pc:sldChg chg="modSp add del mod">
        <pc:chgData name="Clare Corbett" userId="1465656c-9f15-4364-8fd7-ccac8095beb5" providerId="ADAL" clId="{F183CC0C-E963-41D1-9E4D-CA3C9F3814A9}" dt="2025-06-18T15:26:53.705" v="2558" actId="47"/>
        <pc:sldMkLst>
          <pc:docMk/>
          <pc:sldMk cId="782507364" sldId="269"/>
        </pc:sldMkLst>
      </pc:sldChg>
      <pc:sldChg chg="addSp delSp modSp add del mod">
        <pc:chgData name="Clare Corbett" userId="1465656c-9f15-4364-8fd7-ccac8095beb5" providerId="ADAL" clId="{F183CC0C-E963-41D1-9E4D-CA3C9F3814A9}" dt="2025-06-18T16:18:23.059" v="4633" actId="2696"/>
        <pc:sldMkLst>
          <pc:docMk/>
          <pc:sldMk cId="1054511922" sldId="270"/>
        </pc:sldMkLst>
      </pc:sldChg>
      <pc:sldChg chg="modSp add mod ord">
        <pc:chgData name="Clare Corbett" userId="1465656c-9f15-4364-8fd7-ccac8095beb5" providerId="ADAL" clId="{F183CC0C-E963-41D1-9E4D-CA3C9F3814A9}" dt="2025-06-18T16:22:41.854" v="4675"/>
        <pc:sldMkLst>
          <pc:docMk/>
          <pc:sldMk cId="1874648225" sldId="270"/>
        </pc:sldMkLst>
        <pc:spChg chg="mod">
          <ac:chgData name="Clare Corbett" userId="1465656c-9f15-4364-8fd7-ccac8095beb5" providerId="ADAL" clId="{F183CC0C-E963-41D1-9E4D-CA3C9F3814A9}" dt="2025-06-18T16:22:17.001" v="4673" actId="255"/>
          <ac:spMkLst>
            <pc:docMk/>
            <pc:sldMk cId="1874648225" sldId="270"/>
            <ac:spMk id="13" creationId="{ECD81825-DDFC-CABD-C2DC-567348BDFBA1}"/>
          </ac:spMkLst>
        </pc:spChg>
      </pc:sldChg>
      <pc:sldChg chg="modSp add mod">
        <pc:chgData name="Clare Corbett" userId="1465656c-9f15-4364-8fd7-ccac8095beb5" providerId="ADAL" clId="{F183CC0C-E963-41D1-9E4D-CA3C9F3814A9}" dt="2025-06-18T16:31:18.082" v="5004" actId="1076"/>
        <pc:sldMkLst>
          <pc:docMk/>
          <pc:sldMk cId="943919485" sldId="271"/>
        </pc:sldMkLst>
        <pc:spChg chg="mod">
          <ac:chgData name="Clare Corbett" userId="1465656c-9f15-4364-8fd7-ccac8095beb5" providerId="ADAL" clId="{F183CC0C-E963-41D1-9E4D-CA3C9F3814A9}" dt="2025-06-18T15:06:22.341" v="830" actId="1076"/>
          <ac:spMkLst>
            <pc:docMk/>
            <pc:sldMk cId="943919485" sldId="271"/>
            <ac:spMk id="12" creationId="{34086095-39A9-BA2E-8580-38FCB4BA871F}"/>
          </ac:spMkLst>
        </pc:spChg>
        <pc:spChg chg="mod">
          <ac:chgData name="Clare Corbett" userId="1465656c-9f15-4364-8fd7-ccac8095beb5" providerId="ADAL" clId="{F183CC0C-E963-41D1-9E4D-CA3C9F3814A9}" dt="2025-06-18T16:31:18.082" v="5004" actId="1076"/>
          <ac:spMkLst>
            <pc:docMk/>
            <pc:sldMk cId="943919485" sldId="271"/>
            <ac:spMk id="17" creationId="{93E7159C-0C4F-7287-F7D3-1AA8CD137E94}"/>
          </ac:spMkLst>
        </pc:spChg>
      </pc:sldChg>
    </pc:docChg>
  </pc:docChgLst>
  <pc:docChgLst>
    <pc:chgData name="Clare Corbett" userId="1465656c-9f15-4364-8fd7-ccac8095beb5" providerId="ADAL" clId="{A2DE8D17-912A-4E9C-8FEF-4241429D1F98}"/>
    <pc:docChg chg="undo custSel modSld">
      <pc:chgData name="Clare Corbett" userId="1465656c-9f15-4364-8fd7-ccac8095beb5" providerId="ADAL" clId="{A2DE8D17-912A-4E9C-8FEF-4241429D1F98}" dt="2025-06-06T13:35:02.121" v="1960" actId="1076"/>
      <pc:docMkLst>
        <pc:docMk/>
      </pc:docMkLst>
      <pc:sldChg chg="addSp delSp modSp mod">
        <pc:chgData name="Clare Corbett" userId="1465656c-9f15-4364-8fd7-ccac8095beb5" providerId="ADAL" clId="{A2DE8D17-912A-4E9C-8FEF-4241429D1F98}" dt="2025-06-06T13:03:12.643" v="943" actId="20577"/>
        <pc:sldMkLst>
          <pc:docMk/>
          <pc:sldMk cId="0" sldId="258"/>
        </pc:sldMkLst>
      </pc:sldChg>
      <pc:sldChg chg="addSp delSp modSp mod">
        <pc:chgData name="Clare Corbett" userId="1465656c-9f15-4364-8fd7-ccac8095beb5" providerId="ADAL" clId="{A2DE8D17-912A-4E9C-8FEF-4241429D1F98}" dt="2025-06-06T13:23:39.394" v="1152" actId="255"/>
        <pc:sldMkLst>
          <pc:docMk/>
          <pc:sldMk cId="3712619293" sldId="259"/>
        </pc:sldMkLst>
      </pc:sldChg>
      <pc:sldChg chg="addSp delSp modSp mod">
        <pc:chgData name="Clare Corbett" userId="1465656c-9f15-4364-8fd7-ccac8095beb5" providerId="ADAL" clId="{A2DE8D17-912A-4E9C-8FEF-4241429D1F98}" dt="2025-06-06T13:34:26.308" v="1958" actId="1076"/>
        <pc:sldMkLst>
          <pc:docMk/>
          <pc:sldMk cId="2663330364" sldId="260"/>
        </pc:sldMkLst>
        <pc:spChg chg="add mod">
          <ac:chgData name="Clare Corbett" userId="1465656c-9f15-4364-8fd7-ccac8095beb5" providerId="ADAL" clId="{A2DE8D17-912A-4E9C-8FEF-4241429D1F98}" dt="2025-06-06T13:34:26.308" v="1958" actId="1076"/>
          <ac:spMkLst>
            <pc:docMk/>
            <pc:sldMk cId="2663330364" sldId="260"/>
            <ac:spMk id="16" creationId="{3615AB53-2CC2-167C-4EF2-A8BF5CDB0C10}"/>
          </ac:spMkLst>
        </pc:spChg>
      </pc:sldChg>
      <pc:sldChg chg="addSp delSp modSp mod">
        <pc:chgData name="Clare Corbett" userId="1465656c-9f15-4364-8fd7-ccac8095beb5" providerId="ADAL" clId="{A2DE8D17-912A-4E9C-8FEF-4241429D1F98}" dt="2025-06-06T13:35:02.121" v="1960" actId="1076"/>
        <pc:sldMkLst>
          <pc:docMk/>
          <pc:sldMk cId="1873054806" sldId="261"/>
        </pc:sldMkLst>
      </pc:sldChg>
      <pc:sldChg chg="modSp mod">
        <pc:chgData name="Clare Corbett" userId="1465656c-9f15-4364-8fd7-ccac8095beb5" providerId="ADAL" clId="{A2DE8D17-912A-4E9C-8FEF-4241429D1F98}" dt="2025-06-06T12:55:26.226" v="855" actId="20577"/>
        <pc:sldMkLst>
          <pc:docMk/>
          <pc:sldMk cId="811250855" sldId="262"/>
        </pc:sldMkLst>
      </pc:sldChg>
      <pc:sldChg chg="addSp delSp modSp mod">
        <pc:chgData name="Clare Corbett" userId="1465656c-9f15-4364-8fd7-ccac8095beb5" providerId="ADAL" clId="{A2DE8D17-912A-4E9C-8FEF-4241429D1F98}" dt="2025-06-06T13:02:44.806" v="941" actId="1076"/>
        <pc:sldMkLst>
          <pc:docMk/>
          <pc:sldMk cId="3666932877" sldId="263"/>
        </pc:sldMkLst>
      </pc:sldChg>
    </pc:docChg>
  </pc:docChgLst>
  <pc:docChgLst>
    <pc:chgData name="Clare Corbett" userId="1465656c-9f15-4364-8fd7-ccac8095beb5" providerId="ADAL" clId="{54555A75-F9D7-490E-BBCA-A9807EBDB28A}"/>
    <pc:docChg chg="undo custSel modSld">
      <pc:chgData name="Clare Corbett" userId="1465656c-9f15-4364-8fd7-ccac8095beb5" providerId="ADAL" clId="{54555A75-F9D7-490E-BBCA-A9807EBDB28A}" dt="2025-07-01T06:52:54.580" v="19" actId="20577"/>
      <pc:docMkLst>
        <pc:docMk/>
      </pc:docMkLst>
      <pc:sldChg chg="modSp mod">
        <pc:chgData name="Clare Corbett" userId="1465656c-9f15-4364-8fd7-ccac8095beb5" providerId="ADAL" clId="{54555A75-F9D7-490E-BBCA-A9807EBDB28A}" dt="2025-07-01T06:52:54.580" v="19" actId="20577"/>
        <pc:sldMkLst>
          <pc:docMk/>
          <pc:sldMk cId="2663330364" sldId="260"/>
        </pc:sldMkLst>
        <pc:spChg chg="mod">
          <ac:chgData name="Clare Corbett" userId="1465656c-9f15-4364-8fd7-ccac8095beb5" providerId="ADAL" clId="{54555A75-F9D7-490E-BBCA-A9807EBDB28A}" dt="2025-07-01T06:52:54.580" v="19" actId="20577"/>
          <ac:spMkLst>
            <pc:docMk/>
            <pc:sldMk cId="2663330364" sldId="260"/>
            <ac:spMk id="16" creationId="{3615AB53-2CC2-167C-4EF2-A8BF5CDB0C10}"/>
          </ac:spMkLst>
        </pc:spChg>
      </pc:sldChg>
      <pc:sldChg chg="modSp mod">
        <pc:chgData name="Clare Corbett" userId="1465656c-9f15-4364-8fd7-ccac8095beb5" providerId="ADAL" clId="{54555A75-F9D7-490E-BBCA-A9807EBDB28A}" dt="2025-07-01T06:51:40.458" v="10" actId="20577"/>
        <pc:sldMkLst>
          <pc:docMk/>
          <pc:sldMk cId="3666932877" sldId="263"/>
        </pc:sldMkLst>
        <pc:spChg chg="mod">
          <ac:chgData name="Clare Corbett" userId="1465656c-9f15-4364-8fd7-ccac8095beb5" providerId="ADAL" clId="{54555A75-F9D7-490E-BBCA-A9807EBDB28A}" dt="2025-07-01T06:51:40.458" v="10" actId="20577"/>
          <ac:spMkLst>
            <pc:docMk/>
            <pc:sldMk cId="3666932877" sldId="263"/>
            <ac:spMk id="12" creationId="{3949EC2D-3EDF-AB62-CFC7-D65C6BB5420D}"/>
          </ac:spMkLst>
        </pc:spChg>
      </pc:sldChg>
    </pc:docChg>
  </pc:docChgLst>
  <pc:docChgLst>
    <pc:chgData name="Clare Corbett" userId="1465656c-9f15-4364-8fd7-ccac8095beb5" providerId="ADAL" clId="{62A6E08E-1168-45F9-A494-C51394E656DE}"/>
    <pc:docChg chg="modSld">
      <pc:chgData name="Clare Corbett" userId="1465656c-9f15-4364-8fd7-ccac8095beb5" providerId="ADAL" clId="{62A6E08E-1168-45F9-A494-C51394E656DE}" dt="2025-06-06T15:11:35.096" v="24" actId="1076"/>
      <pc:docMkLst>
        <pc:docMk/>
      </pc:docMkLst>
      <pc:sldChg chg="addSp modSp mod">
        <pc:chgData name="Clare Corbett" userId="1465656c-9f15-4364-8fd7-ccac8095beb5" providerId="ADAL" clId="{62A6E08E-1168-45F9-A494-C51394E656DE}" dt="2025-06-06T15:11:35.096" v="24" actId="1076"/>
        <pc:sldMkLst>
          <pc:docMk/>
          <pc:sldMk cId="0" sldId="25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01.07.2025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70332B-36EF-7D0C-B2C1-CBE8A75F02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4C3E95-1A47-A408-D444-43AA4D664B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C8020B-398B-D6DD-00CD-F4A56E92C26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D9709B6-5117-492F-A293-C9DC94F4C32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E847F5B-E163-62D0-0433-733446FECF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791C7F-3555-014D-7EA7-C23102682F4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0D0BD-CE73-8C62-1434-55447A576D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60947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6B93D-30B0-54B8-3D88-BCA6F9105D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B106A17-C4E2-EF76-ED79-5FDAFEBB29A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2184AF-5543-8113-4629-C3A616291AE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BDA31AE-5B1A-B241-D173-B22AB18E9A4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B81F2A0-AF62-F35E-4CFA-CFF6868E42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126AD9-BFE3-57C7-99CB-4472A4BEEF8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137E80-232E-695C-6301-8C677ED531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44560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839D-F231-B329-5B17-C24137457E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DB226D0-ED33-5DFA-08D0-F7705863545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0579A7-0951-3573-6F45-15930199B94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55A3D45-C609-2C55-231A-73A76D2F94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B6F6036-4DCC-7FE8-20AC-F7E137303D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C16BBF-25CB-475D-C1B5-EF5A4835E38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0977E4-82DD-701C-4762-2B7AC47167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5190130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F4D9C6-A507-B386-9462-0F278FC022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50A5E70-9407-369E-B310-AEC898B9A2C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A354DF-57B5-96E5-E047-68CEC48BAAE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B0AC5E1-3517-48AC-52AC-D02CFB65E11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6E3777-3A3D-F0A8-1463-B14D8C921D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5FC3F-EAAA-EED2-98AF-6835ADE0782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FCCF5E-A97C-3E2A-46C6-4AC462F2510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8988291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CFDEAE-C1D1-F402-79AA-727E4D7B6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AC378B9-AECC-F40F-2E06-0998B8AEDD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2D9C5D-881B-F473-9E3D-773BE6222A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62D7263-4D27-91AF-250E-49E09F3ECB2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C3B53D4-5BE4-A6C9-A221-A5A7030B206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FF511C-6937-A83F-5A6E-3206F52389C2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A01090-9520-F5FF-A5C9-0A17C926B4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711527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A874B5-BBC9-B83E-6440-F3F80A0C0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207581D-B55D-7ADD-2A0A-3FFB6DA560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673220-5900-0ED3-6986-EC5781615CD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4FFD69C-72AA-E561-E226-BBAA34DDC9B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0E4C8D3-4C35-0B90-F97F-682518D5DB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7F0D7B-D569-5C13-20FD-1B99CD38AE9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A31EF1-62D2-DE27-6C41-4C6201059A2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681012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EC103-E10F-48B4-95F3-4A0787CCE3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650044E-FDAF-75EB-BC00-D38D32EC1F9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B1DE13B-E7A4-6D1E-C758-4740E0B4870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E2AE786-B667-48BF-FFC2-40EE1D51D04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03C8B3D-2920-11F6-C502-FFEF19F9B4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482EF4-2459-C550-8379-402C6455F4A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97DAF4-CEDD-7734-8F99-7F45720615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21700983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3EA66-BE3D-CC79-860E-C0ABAE1B1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FD52904-220F-72B5-8AFF-CC3542FFAF6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EBF0073-573A-BC43-45BE-226B74D44DE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92928DE-9354-1EBA-12F8-047975C58E6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D5E64528-6D81-9CB9-6F3E-36DC809670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70709-874B-2F60-BD89-C041D6D11C0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AE81C1-95A4-7C3E-1159-B31049B8724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652279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F83B57-E70C-934F-A98D-A5F05F50B8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EFDD5AC-922A-0AFD-B2C8-11578A230E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CA54D0-0FB5-EC2A-8BC9-C69460CFD65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8294DB3-C4E1-229B-14DF-BEB6CA9365C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A39790E-C3AE-372B-699D-EC0D3FF22F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r>
              <a:rPr lang="en-US"/>
              <a:t> 11 November 2024 until 15 January 2025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A7ED61-5197-9E54-C539-2634E68F462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E57F6-1EE2-5909-4996-AC591487A6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3880524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3" Type="http://schemas.openxmlformats.org/officeDocument/2006/relationships/image" Target="../media/image1.png"/><Relationship Id="rId7" Type="http://schemas.openxmlformats.org/officeDocument/2006/relationships/image" Target="../media/image5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mp"/><Relationship Id="rId5" Type="http://schemas.openxmlformats.org/officeDocument/2006/relationships/image" Target="../media/image3.tm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tm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4343400" y="3339359"/>
            <a:ext cx="15549634" cy="27780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Reception Meeting</a:t>
            </a:r>
          </a:p>
          <a:p>
            <a:pPr algn="l">
              <a:lnSpc>
                <a:spcPts val="11200"/>
              </a:lnSpc>
            </a:pPr>
            <a:r>
              <a:rPr lang="en-US" sz="8000" dirty="0">
                <a:solidFill>
                  <a:srgbClr val="000000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July 2025</a:t>
            </a:r>
          </a:p>
        </p:txBody>
      </p:sp>
      <p:grpSp>
        <p:nvGrpSpPr>
          <p:cNvPr id="13" name="Group 13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17" name="TextBox 39">
            <a:extLst>
              <a:ext uri="{FF2B5EF4-FFF2-40B4-BE49-F238E27FC236}">
                <a16:creationId xmlns:a16="http://schemas.microsoft.com/office/drawing/2014/main" id="{2960E4AE-B421-9B8F-45DE-C340DED81CCD}"/>
              </a:ext>
            </a:extLst>
          </p:cNvPr>
          <p:cNvSpPr txBox="1"/>
          <p:nvPr/>
        </p:nvSpPr>
        <p:spPr>
          <a:xfrm>
            <a:off x="-1763422" y="651174"/>
            <a:ext cx="1089980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Welcome to Wessex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/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/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/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/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/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/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898580" y="371753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Welcome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9CCB83-7A83-7A6F-1774-9A77157F7B68}"/>
              </a:ext>
            </a:extLst>
          </p:cNvPr>
          <p:cNvSpPr txBox="1"/>
          <p:nvPr/>
        </p:nvSpPr>
        <p:spPr>
          <a:xfrm>
            <a:off x="496593" y="2035165"/>
            <a:ext cx="9643172" cy="9694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School Uniform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Behaviour Policy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Snack and lunches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Wrap Around Care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Timetable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Is your child school ready?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Communication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Parent Teacher Association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September 2025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79359-5EB0-2A64-51D3-82BB9F20CC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BF6EE55-AB03-FD56-772E-F292CAA96A0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FAC3D540-DC99-4202-F07D-BB71393A38B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D00032A-D4D6-DADC-A805-102258776A5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A370246C-3A8C-5CD6-9D56-A4E493301B0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39F1FB3-2FB3-E22A-CD55-C355DAC1569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564B7A78-5D51-B79F-2581-89B1020065B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BA66735-3EB7-9FF2-61BC-D3890ED9278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F7C3119-290A-9076-8833-FDA0310B349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25234C4B-6554-00C8-C7B7-B1F2280FA35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F1682C6-4108-A462-1A8E-29778839EF6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13BD83D-5E7A-A1EF-BD3C-316E0103A4FD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CCC3A79-7E25-E08E-5DD5-EFF5FCB147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80E1959-320F-4AB7-2B3E-0B7DE224192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077B211-4ECB-D2D4-C90A-FD2D1E17DA0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66F67F1A-0E3A-9F2A-8646-FEBF6D597E4F}"/>
              </a:ext>
            </a:extLst>
          </p:cNvPr>
          <p:cNvSpPr txBox="1"/>
          <p:nvPr/>
        </p:nvSpPr>
        <p:spPr>
          <a:xfrm>
            <a:off x="96174" y="314158"/>
            <a:ext cx="88391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School Uniform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D81825-DDFC-CABD-C2DC-567348BDFBA1}"/>
              </a:ext>
            </a:extLst>
          </p:cNvPr>
          <p:cNvSpPr txBox="1"/>
          <p:nvPr/>
        </p:nvSpPr>
        <p:spPr>
          <a:xfrm>
            <a:off x="481614" y="2596343"/>
            <a:ext cx="128778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School uniform policy can be found on the 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Shoes and trainers with Velcro or buckle fastening support independence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Your child will come to school  in their PE kit. Pe jackets can only be worn on PE days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Hair bobbles, bands and clips must be black, white or green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Wellington boots and waterproof wetsuit to leave at school for outdoor learning and messy play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Bring in a named water bottle daily. No screw lids</a:t>
            </a:r>
          </a:p>
          <a:p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School book bags only with one keyring. Rucksacks are not permitted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Please name ALL personal items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000" dirty="0">
                <a:latin typeface="Century Gothic" panose="020B0502020202020204" pitchFamily="34" charset="0"/>
              </a:rPr>
              <a:t>PTA hold second hand uniform sales throughout the year</a:t>
            </a:r>
          </a:p>
        </p:txBody>
      </p:sp>
    </p:spTree>
    <p:extLst>
      <p:ext uri="{BB962C8B-B14F-4D97-AF65-F5344CB8AC3E}">
        <p14:creationId xmlns:p14="http://schemas.microsoft.com/office/powerpoint/2010/main" val="1874648225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C7131-082E-0657-266B-6371C74DA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B1FCB12-7A38-BED2-306A-9D5A3EF0D13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F60E456C-DDCF-ACB0-1496-F896CB388991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211E14A9-7ABA-7B1C-4F0C-2AAF715DF34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D2579A7-047E-C6D4-5B40-50848ADACC3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 dirty="0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C19998D-6E7C-8A81-C331-9E0C538E9BF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0DE5A868-DA3E-D8A8-4B6D-9B82AF777A5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BFDFE1A-BC71-8F5D-AD54-8C73A3B034F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34D37DE0-7657-9BC6-BEBD-FCC423AE172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38D03B9-FC93-67D9-8463-9A4343EC66D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4DAEE721-0343-5C3C-3D28-14DBE99417F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FDDDABBC-EB38-F1F2-64F9-460168046A82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F0D1F731-4781-30DE-B743-DB72CE2158F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249FF9C-C453-5D21-2C9E-E7E5154E91DE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6D895924-2E18-D985-CAA5-05DAE137D47F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98CD2EDC-22FA-A682-4893-9B86CFF0ADBA}"/>
              </a:ext>
            </a:extLst>
          </p:cNvPr>
          <p:cNvSpPr txBox="1"/>
          <p:nvPr/>
        </p:nvSpPr>
        <p:spPr>
          <a:xfrm>
            <a:off x="583529" y="371753"/>
            <a:ext cx="784859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 err="1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Behaviour</a:t>
            </a: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Policy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49EC2D-3EDF-AB62-CFC7-D65C6BB5420D}"/>
              </a:ext>
            </a:extLst>
          </p:cNvPr>
          <p:cNvSpPr txBox="1"/>
          <p:nvPr/>
        </p:nvSpPr>
        <p:spPr>
          <a:xfrm>
            <a:off x="653429" y="2145404"/>
            <a:ext cx="8686800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latin typeface="Century Gothic" panose="020B0502020202020204" pitchFamily="34" charset="0"/>
              </a:rPr>
              <a:t>P</a:t>
            </a:r>
            <a:r>
              <a:rPr lang="en-GB" sz="2400" dirty="0">
                <a:latin typeface="Century Gothic" panose="020B0502020202020204" pitchFamily="34" charset="0"/>
              </a:rPr>
              <a:t>ersonal , </a:t>
            </a:r>
            <a:r>
              <a:rPr lang="en-GB" sz="2400" b="1" dirty="0">
                <a:latin typeface="Century Gothic" panose="020B0502020202020204" pitchFamily="34" charset="0"/>
              </a:rPr>
              <a:t>S</a:t>
            </a:r>
            <a:r>
              <a:rPr lang="en-GB" sz="2400" dirty="0">
                <a:latin typeface="Century Gothic" panose="020B0502020202020204" pitchFamily="34" charset="0"/>
              </a:rPr>
              <a:t>ocial, </a:t>
            </a:r>
            <a:r>
              <a:rPr lang="en-GB" sz="2400" b="1" dirty="0">
                <a:latin typeface="Century Gothic" panose="020B0502020202020204" pitchFamily="34" charset="0"/>
              </a:rPr>
              <a:t>E</a:t>
            </a:r>
            <a:r>
              <a:rPr lang="en-GB" sz="2400" dirty="0">
                <a:latin typeface="Century Gothic" panose="020B0502020202020204" pitchFamily="34" charset="0"/>
              </a:rPr>
              <a:t>motional </a:t>
            </a:r>
            <a:r>
              <a:rPr lang="en-GB" sz="2400" b="1" dirty="0">
                <a:latin typeface="Century Gothic" panose="020B0502020202020204" pitchFamily="34" charset="0"/>
              </a:rPr>
              <a:t>D</a:t>
            </a:r>
            <a:r>
              <a:rPr lang="en-GB" sz="2400" dirty="0">
                <a:latin typeface="Century Gothic" panose="020B0502020202020204" pitchFamily="34" charset="0"/>
              </a:rPr>
              <a:t>evelopment is a key focus in Reception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Character Curriculum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Values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Wessex value stickers (T2)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Behaviours for learning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Growth Mindset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Good News certificates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Golden Head Teacher sticker from Mr Beavan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7" name="Picture 16" descr="A cartoon character with text&#10;&#10;AI-generated content may be incorrect.">
            <a:extLst>
              <a:ext uri="{FF2B5EF4-FFF2-40B4-BE49-F238E27FC236}">
                <a16:creationId xmlns:a16="http://schemas.microsoft.com/office/drawing/2014/main" id="{BCD55CAA-0BBE-5A67-4E36-24F28D521F2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818" y="1179695"/>
            <a:ext cx="3506279" cy="2031676"/>
          </a:xfrm>
          <a:prstGeom prst="rect">
            <a:avLst/>
          </a:prstGeom>
        </p:spPr>
      </p:pic>
      <p:pic>
        <p:nvPicPr>
          <p:cNvPr id="19" name="Picture 18" descr="A black and white logo with a ear and text&#10;&#10;AI-generated content may be incorrect.">
            <a:extLst>
              <a:ext uri="{FF2B5EF4-FFF2-40B4-BE49-F238E27FC236}">
                <a16:creationId xmlns:a16="http://schemas.microsoft.com/office/drawing/2014/main" id="{CBF5947B-7CC7-4F55-5E6F-6A643FCC23D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818" y="4720939"/>
            <a:ext cx="3644590" cy="845121"/>
          </a:xfrm>
          <a:prstGeom prst="rect">
            <a:avLst/>
          </a:prstGeom>
        </p:spPr>
      </p:pic>
      <p:pic>
        <p:nvPicPr>
          <p:cNvPr id="21" name="Picture 20" descr="A paper with cartoon animals on it&#10;&#10;AI-generated content may be incorrect.">
            <a:extLst>
              <a:ext uri="{FF2B5EF4-FFF2-40B4-BE49-F238E27FC236}">
                <a16:creationId xmlns:a16="http://schemas.microsoft.com/office/drawing/2014/main" id="{78101147-1241-3C1F-840C-B5FB8D87F15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1609" y="6010248"/>
            <a:ext cx="3458927" cy="2031676"/>
          </a:xfrm>
          <a:prstGeom prst="rect">
            <a:avLst/>
          </a:prstGeom>
        </p:spPr>
      </p:pic>
      <p:pic>
        <p:nvPicPr>
          <p:cNvPr id="23" name="Picture 22" descr="A tree with green leaves&#10;&#10;AI-generated content may be incorrect.">
            <a:extLst>
              <a:ext uri="{FF2B5EF4-FFF2-40B4-BE49-F238E27FC236}">
                <a16:creationId xmlns:a16="http://schemas.microsoft.com/office/drawing/2014/main" id="{6C6A1A28-FAD3-6F5E-B9B0-3250C0E08C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052" y="3539267"/>
            <a:ext cx="3506279" cy="737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932877"/>
      </p:ext>
    </p:extLst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4FF649-F81F-6A59-88AC-E3CEBADDE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F82AED4-7DA1-66A1-C83F-8A058FF1C5E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B8F6915-851E-488C-DF13-34E82F41963E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9D54EC7-E68C-405D-DA6A-AD30031524F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9C67F6D3-767A-475B-D424-744453318E5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B898A4F5-16CD-A22E-B29B-A358BEEE3FB5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B5DDCB2D-4317-BBD4-FDE5-16B589BB19E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5621283-9B71-FAFA-9744-9EA110A3BB7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97EACE69-E89E-476D-8BD7-76BB25A2AF0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DF89F13-6B6D-1A70-5AC8-D3C3C95C1C2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C2D792B3-CF5C-0A0A-8816-9DC0CF9B11F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E697D7C-64B8-CB2B-F9DD-ACD2528FA0D5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41BA979-6634-7B84-38CE-F615DE2F00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5016EDDF-13A0-2A72-F467-4796C8EEEDCC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DCF1A3E5-2E53-8B5D-7698-44ECB6449F3D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A5645AD-ABD3-F0DD-05EC-C7FA4D54C0CD}"/>
              </a:ext>
            </a:extLst>
          </p:cNvPr>
          <p:cNvSpPr txBox="1"/>
          <p:nvPr/>
        </p:nvSpPr>
        <p:spPr>
          <a:xfrm>
            <a:off x="28398" y="308276"/>
            <a:ext cx="838200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Snacks and Lunch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E5C483E-0159-03F2-C109-7DC36100F583}"/>
              </a:ext>
            </a:extLst>
          </p:cNvPr>
          <p:cNvSpPr txBox="1"/>
          <p:nvPr/>
        </p:nvSpPr>
        <p:spPr>
          <a:xfrm>
            <a:off x="0" y="2103745"/>
            <a:ext cx="17227838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Healthy fruit snack and milk provided daily by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Children may bring in their own FRUIT snack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Children are entitled to a daily lunch provided by Caterlink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School lunches must be ordered in advance via Arbor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If a lunch is not ordered your child will receive a jacket potato with a filling of their choice: beans, cheese or tuna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Water bottles with a flip lid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Grapes must be cut lengthways       We are a nut free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*Your child will have the opportunity to taste different foods during the year so please ensure you have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completed this question or Arbor.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2619293"/>
      </p:ext>
    </p:extLst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2867F-0C66-FF94-B389-A9E5E7E48D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2732AAF-8F67-1387-7E75-3321ADB5A44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227180C-9D80-3DED-34D2-78F1A4ED1A9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E1A4C96-25D3-95D6-0BAE-C1B35FEAA48B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7073AFF1-ECCB-85A3-F5EE-F723FA4D8C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A887FF94-0B47-9D27-2774-BDA6536FFC8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1CCD141-05E3-6C13-01FD-B2900DF75235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0F53DE43-4328-908F-30B4-BF7480DDC384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7A817CE4-8B3E-D9E5-6F31-1F9CB0A94718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0E4C5C7A-033C-8114-0132-A640D57A1E8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1EFCA34-8C26-1A24-F234-8909DE17C6D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8D4DF0DF-F590-F5D6-73DA-902DE65FB9EB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CCAA4DD3-A26F-D2B4-F6F4-61FF40F28E6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6CDD418E-9BFE-3577-1F06-51F7D6F45633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5216E45B-D5D8-F91A-C4B2-595F11E849A6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A1191EDB-111C-79E3-BBD5-5F30B9C1703A}"/>
              </a:ext>
            </a:extLst>
          </p:cNvPr>
          <p:cNvSpPr txBox="1"/>
          <p:nvPr/>
        </p:nvSpPr>
        <p:spPr>
          <a:xfrm>
            <a:off x="-349634" y="371753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Wrap Around Care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CF118D6-F941-6BAF-F8E3-AFCE9BBFBC5A}"/>
              </a:ext>
            </a:extLst>
          </p:cNvPr>
          <p:cNvSpPr txBox="1"/>
          <p:nvPr/>
        </p:nvSpPr>
        <p:spPr>
          <a:xfrm>
            <a:off x="457200" y="2227371"/>
            <a:ext cx="10439400" cy="68326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Our school day is 8:45 – 3:20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Breakfast Club : Wessex Daily 7:45 – 8:45. Breakfast included. Book via the school office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After school club: Get Active Daily 3:30 – 6:00pm Book direct with the club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A variety of after school clubs are on offer for your child to attend organised by Wessex and outside agencies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Clubs  on offer include Glee (from January 2026) ,drama and football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The number of clubs available increase as your child enters Year 1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6430193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45A43B9-94CB-2551-1E93-59E568435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5073D16-2C00-B5C4-2753-DF492CCDE269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66AFA82-6520-E2B9-EA83-727532162817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6711578-30DD-DF85-3909-DFB41D0B1B56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C9087BC7-59CC-8011-8970-2175C6152CF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CB48D28D-4523-C836-AFCB-BAC05026764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2C1A0953-B8D2-6E0C-852B-603EEBD65A8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F186BE3-0D80-69A8-079B-E19A1377F8F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A94FB545-7F15-E62F-02FE-2998FB1CA87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E5294FF5-30ED-E480-F027-DF3EF69814C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26AF0CFA-4C93-5A7D-806C-7117D477EA3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44CDBB90-A180-E8AF-1161-E516C40D33C7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91BA31CD-A55D-CEFB-9695-58D4AFB6C5E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E9B20EC7-F883-B256-DF34-283F897B9351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ACCD5287-B9A8-D93E-A378-9DC4EEE91D9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4F291C1-DF22-BECE-7906-584520BCCF0A}"/>
              </a:ext>
            </a:extLst>
          </p:cNvPr>
          <p:cNvSpPr txBox="1"/>
          <p:nvPr/>
        </p:nvSpPr>
        <p:spPr>
          <a:xfrm>
            <a:off x="3423571" y="283678"/>
            <a:ext cx="3665872" cy="100961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Timetable</a:t>
            </a:r>
          </a:p>
        </p:txBody>
      </p:sp>
      <p:sp>
        <p:nvSpPr>
          <p:cNvPr id="16" name="Content Placeholder 11">
            <a:extLst>
              <a:ext uri="{FF2B5EF4-FFF2-40B4-BE49-F238E27FC236}">
                <a16:creationId xmlns:a16="http://schemas.microsoft.com/office/drawing/2014/main" id="{3615AB53-2CC2-167C-4EF2-A8BF5CDB0C1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57200" y="2379996"/>
            <a:ext cx="13310207" cy="68141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latin typeface="Century Gothic" panose="020B0502020202020204" pitchFamily="34" charset="0"/>
              </a:rPr>
              <a:t>Soft Start/Morning Work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Whole class phonics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Phonics and letter formation in small groups 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Continuous Provision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Snack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Maths Mastery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Talk Through Stories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Lunch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Topic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Mile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Continuous Provision/Targeted group work/PE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Vocabulary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Daily singing and story telling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pPr algn="ctr"/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330364"/>
      </p:ext>
    </p:extLst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68B04A-E58D-292D-A84A-8DA2FC22FE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CAF1964C-05EA-3485-01B2-92E2DE181B16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4C666CA3-A3B6-F62F-2993-50CC9523E3C4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5AA000AC-931A-AFD1-275B-9D96E8B728B7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15B98C54-1E83-5207-886C-352E3742007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1466DF39-4159-D67A-99F3-AACE3AF6BEEF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6FAD56E2-A4A6-CB6B-D4B4-26FE68F12E0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A04C980-DCFC-0326-A480-582047C52CB8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5D3BB225-F0C3-534D-DE5E-2CBAB01819D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CC4BFEE-A85B-A1AD-3ED8-C2D5E4E1DA69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60C4C183-5DB7-BE67-966B-8624AD7014FF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507194FF-077B-60DB-F125-C93B670B1B6F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BBC50683-34D8-926A-6FF9-11A7E15D6F1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9470D2CD-6A0F-2503-9591-1E0CD1FC2F5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47166ECC-6EDB-D3F1-E296-F1F0BD9AF21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4ABB80D9-660C-8A50-1F19-A03BF3367387}"/>
              </a:ext>
            </a:extLst>
          </p:cNvPr>
          <p:cNvSpPr txBox="1"/>
          <p:nvPr/>
        </p:nvSpPr>
        <p:spPr>
          <a:xfrm>
            <a:off x="541479" y="372378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School Ready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D14D7C6D-A1BF-0241-19E7-6A3EE586A8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CA98CC7-78B9-F818-F96B-8A1A12EA4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" name="Picture 19" descr="A cartoon character with colorful circles&#10;&#10;AI-generated content may be incorrect.">
            <a:extLst>
              <a:ext uri="{FF2B5EF4-FFF2-40B4-BE49-F238E27FC236}">
                <a16:creationId xmlns:a16="http://schemas.microsoft.com/office/drawing/2014/main" id="{572E6BF8-4793-9821-7C5E-1CAA5E8331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054086"/>
            <a:ext cx="9109160" cy="5926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28039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19284-F8CE-C1FE-6650-269BD960F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8411632-6F2D-B039-5CE3-3C321DA0D6E3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A4FA9AC5-5B0C-4EC6-BCCD-B13D1A5E0C7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1CCCD60-886F-B96A-57CD-1D82912476C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A9109E26-C807-F65B-F16B-8C64A15DF753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702E2B2-63CA-C4F0-9361-9D5E2006E2A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97C051DE-FC1F-1CE1-89A0-7577EE5C65C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626DA9C3-5DA9-A775-0787-74CD8A0B150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E9DDF9CC-D9EB-2F35-EF9E-E19DCE25E6D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3796BA79-53EB-A2B1-D7BB-6A8FF04B41D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16427D8A-5579-0E39-2A9B-B7378604BB82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12C065A0-555D-D9D2-3297-EACD89C7AB08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85AE4D59-883A-E6DA-E79E-08DB14729AD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3B78F194-8C7F-974B-E823-99EF2BF423E6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73D085DE-AEBF-2C6C-531A-347440C0457B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3ADDE44D-65D4-55F9-5B5B-013A28DAD23F}"/>
              </a:ext>
            </a:extLst>
          </p:cNvPr>
          <p:cNvSpPr txBox="1"/>
          <p:nvPr/>
        </p:nvSpPr>
        <p:spPr>
          <a:xfrm>
            <a:off x="-89073" y="556462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Communication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D651783-6D09-EBFE-2F69-8378A7628972}"/>
              </a:ext>
            </a:extLst>
          </p:cNvPr>
          <p:cNvSpPr txBox="1"/>
          <p:nvPr/>
        </p:nvSpPr>
        <p:spPr>
          <a:xfrm>
            <a:off x="617835" y="2196506"/>
            <a:ext cx="1477661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Class teachers are available for a few minutes at the start and end of each day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A meeting can be requested via school office email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School uses the Arbor APP to send home important messages and information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Teachers can be reached on Seesaw but this is not checked daily so emailing the school office is more effective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School staff will contact you be telephone if your child is ill or has had an injury which we need to inform you about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Online class page: Seesaw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Weekly newsletters from Mr Beavan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Termly newsletter from class teachers sharing work and news from the term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Good News certificate winners will be notified by the school office email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000" dirty="0">
                <a:latin typeface="Century Gothic" panose="020B0502020202020204" pitchFamily="34" charset="0"/>
              </a:rPr>
              <a:t>*Reception 2025 email will be inactive after the start of the school year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081259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3A6190-32E3-18CD-EC6C-F7E37B08AB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162AB47-A4A7-6E9C-5C2A-63E15D0D11A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377A408-4E93-4857-9CA9-7B7B069110C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562F9E8-F953-5FE5-78CA-1BD9876299C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E81F6E40-C2A1-76E1-C1D9-ED496C6B29E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43A4F8A8-CBB4-D988-D59A-76DD646BD5AB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CEC5126C-A1A7-BF7A-5FF5-4FBE5F36E920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A28A698E-EAED-26D8-E1B6-17845C294040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28A4B8B-A4E6-59EE-130E-D8BCBA0D99F7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BF4C96C9-3823-9A1B-2E8F-6DCE41F3280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3FBE3C7B-D693-B399-EA53-7C99D7334DEC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56DCD656-50FD-A9F0-B1CF-ED37DC2811FA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E5E1BF67-B08D-DF9F-1475-9DA5EEFB40CB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476DCBE5-8F29-8D9D-8DA0-00502E8441B5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5FE7418E-1354-437F-2E90-E759C15F74EE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7835E66A-A002-10D5-69A8-06BA4E63BE23}"/>
              </a:ext>
            </a:extLst>
          </p:cNvPr>
          <p:cNvSpPr txBox="1"/>
          <p:nvPr/>
        </p:nvSpPr>
        <p:spPr>
          <a:xfrm>
            <a:off x="414083" y="636766"/>
            <a:ext cx="11874229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400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PTA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0CFF989-2472-81B5-E168-54CFF5EA7E75}"/>
              </a:ext>
            </a:extLst>
          </p:cNvPr>
          <p:cNvSpPr txBox="1"/>
          <p:nvPr/>
        </p:nvSpPr>
        <p:spPr>
          <a:xfrm>
            <a:off x="310152" y="2791962"/>
            <a:ext cx="1526996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Teachers, parents and carers work as a community to raise funds for the school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All money raised goes is spent on school to enhance learning and provide enrichment experiences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Community events such as the summer fair and school events such as Easter disco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Second hand uniform sales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400" dirty="0">
              <a:latin typeface="Century Gothic" panose="020B0502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Century Gothic" panose="020B0502020202020204" pitchFamily="34" charset="0"/>
              </a:rPr>
              <a:t>A variety of roles to support the PTA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546964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C8A321-3BAC-0DC3-6A18-4B3022B92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F5B07331-2A4F-4F20-B57B-17982AB81644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2F28C31-CE71-8035-02FE-7A0BD5C3F943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104E619-E3BE-7B5A-7694-40F287EDF079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06543808-053F-8F32-2D13-A42063C3DCB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6B8BE6D8-09A6-EFE6-018F-9CEB5996D491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D038C079-9B47-F901-4491-E2995C7FD76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E42F7C3C-D541-37C2-89C5-F67B390F2FEA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03BEDFB7-C42D-0140-6E40-53DE5EACB6C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61A8A0B2-3F16-9FED-05FC-531CF24D1F02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8BB0B35B-D41A-8877-BFF3-B4F8BCFB1155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27" name="Group 27">
            <a:extLst>
              <a:ext uri="{FF2B5EF4-FFF2-40B4-BE49-F238E27FC236}">
                <a16:creationId xmlns:a16="http://schemas.microsoft.com/office/drawing/2014/main" id="{71CE3803-A151-9F55-877B-1E2AF217C331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68579387-0B76-5765-5AE0-01D41FFD28BC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TextBox 29">
              <a:extLst>
                <a:ext uri="{FF2B5EF4-FFF2-40B4-BE49-F238E27FC236}">
                  <a16:creationId xmlns:a16="http://schemas.microsoft.com/office/drawing/2014/main" id="{49A2442C-FC8D-0C2D-050B-175659844448}"/>
                </a:ext>
              </a:extLst>
            </p:cNvPr>
            <p:cNvSpPr txBox="1"/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30" name="TextBox 30">
              <a:extLst>
                <a:ext uri="{FF2B5EF4-FFF2-40B4-BE49-F238E27FC236}">
                  <a16:creationId xmlns:a16="http://schemas.microsoft.com/office/drawing/2014/main" id="{25DE255C-CA9B-2F0C-8D1A-EB3BC3F6A51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39" name="TextBox 39">
            <a:extLst>
              <a:ext uri="{FF2B5EF4-FFF2-40B4-BE49-F238E27FC236}">
                <a16:creationId xmlns:a16="http://schemas.microsoft.com/office/drawing/2014/main" id="{CA70580C-44B3-97B9-9464-3D0F886FD777}"/>
              </a:ext>
            </a:extLst>
          </p:cNvPr>
          <p:cNvSpPr txBox="1"/>
          <p:nvPr/>
        </p:nvSpPr>
        <p:spPr>
          <a:xfrm>
            <a:off x="-349634" y="371753"/>
            <a:ext cx="9109160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September 2025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2DCFB44-0DEE-31A7-3375-F8ED7338BB0E}"/>
              </a:ext>
            </a:extLst>
          </p:cNvPr>
          <p:cNvSpPr txBox="1"/>
          <p:nvPr/>
        </p:nvSpPr>
        <p:spPr>
          <a:xfrm>
            <a:off x="691481" y="1965612"/>
            <a:ext cx="15498793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Thursday 4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September: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Your child’s first day at school!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9:00  - 11:30  Collection and pick up at your child’s Reception classroom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Pupils to bring named book bag, water bottle and return their transition booklet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Friday 5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September: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9:00 – 12:30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Your child will stay for lunch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Parent &amp; Carer meeting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11:40 – 12:30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Monday 8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September: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8:45 – 3:20</a:t>
            </a:r>
          </a:p>
          <a:p>
            <a:endParaRPr lang="en-GB" sz="2400" dirty="0">
              <a:latin typeface="Century Gothic" panose="020B0502020202020204" pitchFamily="34" charset="0"/>
            </a:endParaRPr>
          </a:p>
          <a:p>
            <a:r>
              <a:rPr lang="en-GB" sz="2400" b="1" dirty="0">
                <a:latin typeface="Century Gothic" panose="020B0502020202020204" pitchFamily="34" charset="0"/>
              </a:rPr>
              <a:t>Thursday 9</a:t>
            </a:r>
            <a:r>
              <a:rPr lang="en-GB" sz="2400" b="1" baseline="30000" dirty="0">
                <a:latin typeface="Century Gothic" panose="020B0502020202020204" pitchFamily="34" charset="0"/>
              </a:rPr>
              <a:t>th</a:t>
            </a:r>
            <a:r>
              <a:rPr lang="en-GB" sz="2400" b="1" dirty="0">
                <a:latin typeface="Century Gothic" panose="020B0502020202020204" pitchFamily="34" charset="0"/>
              </a:rPr>
              <a:t> October:</a:t>
            </a:r>
          </a:p>
          <a:p>
            <a:r>
              <a:rPr lang="en-GB" sz="2400" dirty="0">
                <a:latin typeface="Century Gothic" panose="020B0502020202020204" pitchFamily="34" charset="0"/>
              </a:rPr>
              <a:t>Phonics information session and Phonics in action: Join in your child’s phonics lesson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745787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52611-E68B-8A7B-A453-00703A7B7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188E9048-57F1-7F48-72AA-7FEE00D9432C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1406243" y="8309196"/>
            <a:ext cx="19694243" cy="3086100"/>
            <a:chOff x="0" y="0"/>
            <a:chExt cx="5186961" cy="8128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4CC05EE-7ABA-A144-6F9C-0D2A1B4B3F6F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5186961" cy="812800"/>
            </a:xfrm>
            <a:custGeom>
              <a:avLst/>
              <a:gdLst/>
              <a:ahLst/>
              <a:cxnLst/>
              <a:rect l="l" t="t" r="r" b="b"/>
              <a:pathLst>
                <a:path w="5186961" h="812800">
                  <a:moveTo>
                    <a:pt x="0" y="0"/>
                  </a:moveTo>
                  <a:lnTo>
                    <a:pt x="5186961" y="0"/>
                  </a:lnTo>
                  <a:lnTo>
                    <a:pt x="5186961" y="812800"/>
                  </a:lnTo>
                  <a:lnTo>
                    <a:pt x="0" y="812800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5E4E0BC-5FE0-7E9F-E5F9-2B863608926F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-28575"/>
              <a:ext cx="5186961" cy="8413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5" name="Freeform 5">
            <a:extLst>
              <a:ext uri="{FF2B5EF4-FFF2-40B4-BE49-F238E27FC236}">
                <a16:creationId xmlns:a16="http://schemas.microsoft.com/office/drawing/2014/main" id="{271F7828-935F-4131-FAD0-C55297B80B5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122207" y="8423496"/>
            <a:ext cx="7689572" cy="1730154"/>
          </a:xfrm>
          <a:custGeom>
            <a:avLst/>
            <a:gdLst/>
            <a:ahLst/>
            <a:cxnLst/>
            <a:rect l="l" t="t" r="r" b="b"/>
            <a:pathLst>
              <a:path w="7689572" h="1730154">
                <a:moveTo>
                  <a:pt x="0" y="0"/>
                </a:moveTo>
                <a:lnTo>
                  <a:pt x="7689572" y="0"/>
                </a:lnTo>
                <a:lnTo>
                  <a:pt x="7689572" y="1730154"/>
                </a:lnTo>
                <a:lnTo>
                  <a:pt x="0" y="173015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6" name="Group 6">
            <a:extLst>
              <a:ext uri="{FF2B5EF4-FFF2-40B4-BE49-F238E27FC236}">
                <a16:creationId xmlns:a16="http://schemas.microsoft.com/office/drawing/2014/main" id="{E369A5AD-C408-C129-F69C-F10A64880F12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15549634" y="2641090"/>
            <a:ext cx="12673614" cy="11698163"/>
            <a:chOff x="0" y="0"/>
            <a:chExt cx="812800" cy="750241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FC9E6A98-E193-06AE-FEB9-7B904D3692BA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812800" cy="750241"/>
            </a:xfrm>
            <a:custGeom>
              <a:avLst/>
              <a:gdLst/>
              <a:ahLst/>
              <a:cxnLst/>
              <a:rect l="l" t="t" r="r" b="b"/>
              <a:pathLst>
                <a:path w="812800" h="750241">
                  <a:moveTo>
                    <a:pt x="812800" y="375121"/>
                  </a:moveTo>
                  <a:lnTo>
                    <a:pt x="609600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609600" y="0"/>
                  </a:lnTo>
                  <a:lnTo>
                    <a:pt x="812800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2BF04863-0FA2-01B9-EC43-C45F9C328951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584200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grpSp>
        <p:nvGrpSpPr>
          <p:cNvPr id="9" name="Group 9">
            <a:extLst>
              <a:ext uri="{FF2B5EF4-FFF2-40B4-BE49-F238E27FC236}">
                <a16:creationId xmlns:a16="http://schemas.microsoft.com/office/drawing/2014/main" id="{2A7DB219-5644-29E8-3217-4A2ECF23638A}"/>
              </a:ext>
            </a:extLst>
          </p:cNvPr>
          <p:cNvGrpSpPr>
            <a:grpSpLocks noGrp="1" noUngrp="1" noRot="1" noMove="1" noResize="1"/>
          </p:cNvGrpSpPr>
          <p:nvPr/>
        </p:nvGrpSpPr>
        <p:grpSpPr>
          <a:xfrm>
            <a:off x="-5415986" y="-9732551"/>
            <a:ext cx="15957738" cy="11698163"/>
            <a:chOff x="0" y="0"/>
            <a:chExt cx="1023422" cy="750241"/>
          </a:xfrm>
        </p:grpSpPr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7F90733A-32AF-5805-01B0-FD451C693B46}"/>
                </a:ext>
              </a:extLst>
            </p:cNvPr>
            <p:cNvSpPr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0" y="0"/>
              <a:ext cx="1023422" cy="750241"/>
            </a:xfrm>
            <a:custGeom>
              <a:avLst/>
              <a:gdLst/>
              <a:ahLst/>
              <a:cxnLst/>
              <a:rect l="l" t="t" r="r" b="b"/>
              <a:pathLst>
                <a:path w="1023422" h="750241">
                  <a:moveTo>
                    <a:pt x="1023422" y="375121"/>
                  </a:moveTo>
                  <a:lnTo>
                    <a:pt x="820222" y="750241"/>
                  </a:lnTo>
                  <a:lnTo>
                    <a:pt x="203200" y="750241"/>
                  </a:lnTo>
                  <a:lnTo>
                    <a:pt x="0" y="375121"/>
                  </a:lnTo>
                  <a:lnTo>
                    <a:pt x="203200" y="0"/>
                  </a:lnTo>
                  <a:lnTo>
                    <a:pt x="820222" y="0"/>
                  </a:lnTo>
                  <a:lnTo>
                    <a:pt x="1023422" y="375121"/>
                  </a:lnTo>
                  <a:close/>
                </a:path>
              </a:pathLst>
            </a:custGeom>
            <a:solidFill>
              <a:srgbClr val="044C34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TextBox 11">
              <a:extLst>
                <a:ext uri="{FF2B5EF4-FFF2-40B4-BE49-F238E27FC236}">
                  <a16:creationId xmlns:a16="http://schemas.microsoft.com/office/drawing/2014/main" id="{0A137296-A1CD-4380-DFC2-6E600D7F639D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114300" y="-28575"/>
              <a:ext cx="794822" cy="77881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960"/>
                </a:lnSpc>
              </a:pPr>
              <a:endParaRPr/>
            </a:p>
          </p:txBody>
        </p:sp>
      </p:grpSp>
      <p:sp>
        <p:nvSpPr>
          <p:cNvPr id="12" name="TextBox 12">
            <a:extLst>
              <a:ext uri="{FF2B5EF4-FFF2-40B4-BE49-F238E27FC236}">
                <a16:creationId xmlns:a16="http://schemas.microsoft.com/office/drawing/2014/main" id="{34086095-39A9-BA2E-8580-38FCB4BA871F}"/>
              </a:ext>
            </a:extLst>
          </p:cNvPr>
          <p:cNvSpPr txBox="1"/>
          <p:nvPr/>
        </p:nvSpPr>
        <p:spPr>
          <a:xfrm>
            <a:off x="5943600" y="3663648"/>
            <a:ext cx="15549634" cy="13417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1200"/>
              </a:lnSpc>
            </a:pPr>
            <a:r>
              <a:rPr lang="en-US" sz="8000" b="1" dirty="0">
                <a:solidFill>
                  <a:srgbClr val="00000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Thank you</a:t>
            </a:r>
            <a:endParaRPr lang="en-US" sz="8000" dirty="0">
              <a:solidFill>
                <a:srgbClr val="000000"/>
              </a:solidFill>
              <a:latin typeface="Century Gothic Paneuropean"/>
              <a:ea typeface="Century Gothic Paneuropean"/>
              <a:cs typeface="Century Gothic Paneuropean"/>
              <a:sym typeface="Century Gothic Paneuropean"/>
            </a:endParaRP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E5F1FF5D-A31A-4499-4AF3-4E96FCE4B8EB}"/>
              </a:ext>
            </a:extLst>
          </p:cNvPr>
          <p:cNvGrpSpPr/>
          <p:nvPr/>
        </p:nvGrpSpPr>
        <p:grpSpPr>
          <a:xfrm>
            <a:off x="14171102" y="314158"/>
            <a:ext cx="3747370" cy="1651454"/>
            <a:chOff x="0" y="0"/>
            <a:chExt cx="4996493" cy="2201939"/>
          </a:xfrm>
        </p:grpSpPr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B55A34C9-2254-019F-43DF-87B2A1EA4AB8}"/>
                </a:ext>
              </a:extLst>
            </p:cNvPr>
            <p:cNvSpPr/>
            <p:nvPr/>
          </p:nvSpPr>
          <p:spPr>
            <a:xfrm>
              <a:off x="0" y="0"/>
              <a:ext cx="2387817" cy="2201939"/>
            </a:xfrm>
            <a:custGeom>
              <a:avLst/>
              <a:gdLst/>
              <a:ahLst/>
              <a:cxnLst/>
              <a:rect l="l" t="t" r="r" b="b"/>
              <a:pathLst>
                <a:path w="2387817" h="2201939">
                  <a:moveTo>
                    <a:pt x="0" y="0"/>
                  </a:moveTo>
                  <a:lnTo>
                    <a:pt x="2387817" y="0"/>
                  </a:lnTo>
                  <a:lnTo>
                    <a:pt x="2387817" y="2201939"/>
                  </a:lnTo>
                  <a:lnTo>
                    <a:pt x="0" y="22019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TextBox 15">
              <a:extLst>
                <a:ext uri="{FF2B5EF4-FFF2-40B4-BE49-F238E27FC236}">
                  <a16:creationId xmlns:a16="http://schemas.microsoft.com/office/drawing/2014/main" id="{DB841C80-DC86-5CF1-BBFA-81BC7D3064FE}"/>
                </a:ext>
              </a:extLst>
            </p:cNvPr>
            <p:cNvSpPr txBox="1">
              <a:spLocks noGrp="1" noRot="1" noMove="1" noResize="1" noEditPoints="1" noAdjustHandles="1" noChangeArrowheads="1" noChangeShapeType="1"/>
            </p:cNvSpPr>
            <p:nvPr/>
          </p:nvSpPr>
          <p:spPr>
            <a:xfrm>
              <a:off x="2277947" y="747619"/>
              <a:ext cx="2718546" cy="9812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182"/>
                </a:lnSpc>
              </a:pPr>
              <a:r>
                <a:rPr lang="en-US" sz="4416" dirty="0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Wessex</a:t>
              </a:r>
            </a:p>
          </p:txBody>
        </p:sp>
        <p:sp>
          <p:nvSpPr>
            <p:cNvPr id="16" name="TextBox 16">
              <a:extLst>
                <a:ext uri="{FF2B5EF4-FFF2-40B4-BE49-F238E27FC236}">
                  <a16:creationId xmlns:a16="http://schemas.microsoft.com/office/drawing/2014/main" id="{FA37798E-1891-2E90-B5C0-1739D7A27CE3}"/>
                </a:ext>
              </a:extLst>
            </p:cNvPr>
            <p:cNvSpPr txBox="1"/>
            <p:nvPr/>
          </p:nvSpPr>
          <p:spPr>
            <a:xfrm>
              <a:off x="1590493" y="1596341"/>
              <a:ext cx="3406000" cy="6055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827"/>
                </a:lnSpc>
                <a:spcBef>
                  <a:spcPct val="0"/>
                </a:spcBef>
              </a:pPr>
              <a:r>
                <a:rPr lang="en-US" sz="2733">
                  <a:solidFill>
                    <a:srgbClr val="060705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Primary School</a:t>
              </a:r>
            </a:p>
          </p:txBody>
        </p:sp>
      </p:grpSp>
      <p:sp>
        <p:nvSpPr>
          <p:cNvPr id="17" name="TextBox 39">
            <a:extLst>
              <a:ext uri="{FF2B5EF4-FFF2-40B4-BE49-F238E27FC236}">
                <a16:creationId xmlns:a16="http://schemas.microsoft.com/office/drawing/2014/main" id="{93E7159C-0C4F-7287-F7D3-1AA8CD137E94}"/>
              </a:ext>
            </a:extLst>
          </p:cNvPr>
          <p:cNvSpPr txBox="1"/>
          <p:nvPr/>
        </p:nvSpPr>
        <p:spPr>
          <a:xfrm>
            <a:off x="-1647546" y="483550"/>
            <a:ext cx="10899802" cy="100623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399"/>
              </a:lnSpc>
            </a:pPr>
            <a:r>
              <a:rPr lang="en-US" sz="5999" b="1" dirty="0">
                <a:solidFill>
                  <a:srgbClr val="FFFFFF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Welcome to Wessex </a:t>
            </a:r>
          </a:p>
        </p:txBody>
      </p:sp>
    </p:spTree>
    <p:extLst>
      <p:ext uri="{BB962C8B-B14F-4D97-AF65-F5344CB8AC3E}">
        <p14:creationId xmlns:p14="http://schemas.microsoft.com/office/powerpoint/2010/main" val="9439194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1B98F4E60CA54485491333E44F02F5" ma:contentTypeVersion="16" ma:contentTypeDescription="Create a new document." ma:contentTypeScope="" ma:versionID="8db8f44068b3b9a03af51afbd55ab6a1">
  <xsd:schema xmlns:xsd="http://www.w3.org/2001/XMLSchema" xmlns:xs="http://www.w3.org/2001/XMLSchema" xmlns:p="http://schemas.microsoft.com/office/2006/metadata/properties" xmlns:ns2="91aa9a5a-fa42-4ca6-9897-aa4c26928fe4" xmlns:ns3="4d19ac72-77c4-4ddd-ba77-9f226afb8e28" targetNamespace="http://schemas.microsoft.com/office/2006/metadata/properties" ma:root="true" ma:fieldsID="aa60334c5e6956a2d9382ac9ebc56ebd" ns2:_="" ns3:_="">
    <xsd:import namespace="91aa9a5a-fa42-4ca6-9897-aa4c26928fe4"/>
    <xsd:import namespace="4d19ac72-77c4-4ddd-ba77-9f226afb8e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3:TaxCatchAll" minOccurs="0"/>
                <xsd:element ref="ns2:lcf76f155ced4ddcb4097134ff3c332f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aa9a5a-fa42-4ca6-9897-aa4c26928f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cef34b9-7001-44d0-90dc-9cd15000d24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19ac72-77c4-4ddd-ba77-9f226afb8e28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67b70f0f-8486-43fc-a31e-3046ecf1751d}" ma:internalName="TaxCatchAll" ma:showField="CatchAllData" ma:web="4d19ac72-77c4-4ddd-ba77-9f226afb8e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d19ac72-77c4-4ddd-ba77-9f226afb8e28" xsi:nil="true"/>
    <lcf76f155ced4ddcb4097134ff3c332f xmlns="91aa9a5a-fa42-4ca6-9897-aa4c26928fe4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0BB056F-90AA-41B9-AD0E-B708A55F1B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1aa9a5a-fa42-4ca6-9897-aa4c26928fe4"/>
    <ds:schemaRef ds:uri="4d19ac72-77c4-4ddd-ba77-9f226afb8e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3012649-F081-4855-82AC-9B60C8A8B817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purl.org/dc/dcmitype/"/>
    <ds:schemaRef ds:uri="4d19ac72-77c4-4ddd-ba77-9f226afb8e28"/>
    <ds:schemaRef ds:uri="91aa9a5a-fa42-4ca6-9897-aa4c26928fe4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0EE0BAF8-EC27-4E84-B9FD-470BA740684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828</Words>
  <Application>Microsoft Office PowerPoint</Application>
  <PresentationFormat>Custom</PresentationFormat>
  <Paragraphs>219</Paragraphs>
  <Slides>12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Century Gothic</vt:lpstr>
      <vt:lpstr>Wingdings</vt:lpstr>
      <vt:lpstr>Century Gothic Paneuropean</vt:lpstr>
      <vt:lpstr>Arial</vt:lpstr>
      <vt:lpstr>Century Gothic Paneuropean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Parent Tour September 2025</dc:title>
  <dc:creator>Sarah Pope</dc:creator>
  <cp:lastModifiedBy>Clare Corbett</cp:lastModifiedBy>
  <cp:revision>5</cp:revision>
  <dcterms:created xsi:type="dcterms:W3CDTF">2006-08-16T00:00:00Z</dcterms:created>
  <dcterms:modified xsi:type="dcterms:W3CDTF">2025-07-01T06:53:01Z</dcterms:modified>
  <dc:identifier>DAGTDprnnzg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0x010100951B98F4E60CA54485491333E44F02F5</vt:lpwstr>
  </property>
  <property fmtid="{D5CDD505-2E9C-101B-9397-08002B2CF9AE}" pid="3" name="MediaServiceImageTags">
    <vt:lpwstr/>
  </property>
</Properties>
</file>