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20"/>
  </p:notesMasterIdLst>
  <p:sldIdLst>
    <p:sldId id="256" r:id="rId5"/>
    <p:sldId id="258" r:id="rId6"/>
    <p:sldId id="266" r:id="rId7"/>
    <p:sldId id="275" r:id="rId8"/>
    <p:sldId id="276" r:id="rId9"/>
    <p:sldId id="270" r:id="rId10"/>
    <p:sldId id="259" r:id="rId11"/>
    <p:sldId id="273" r:id="rId12"/>
    <p:sldId id="264" r:id="rId13"/>
    <p:sldId id="267" r:id="rId14"/>
    <p:sldId id="260" r:id="rId15"/>
    <p:sldId id="263" r:id="rId16"/>
    <p:sldId id="265" r:id="rId17"/>
    <p:sldId id="268" r:id="rId18"/>
    <p:sldId id="271" r:id="rId19"/>
  </p:sldIdLst>
  <p:sldSz cx="18288000" cy="10287000"/>
  <p:notesSz cx="6858000" cy="9144000"/>
  <p:embeddedFontLst>
    <p:embeddedFont>
      <p:font typeface="Century Gothic" panose="020B0502020202020204" pitchFamily="34" charset="0"/>
      <p:regular r:id="rId21"/>
      <p:bold r:id="rId22"/>
      <p:italic r:id="rId23"/>
      <p:boldItalic r:id="rId24"/>
    </p:embeddedFont>
    <p:embeddedFont>
      <p:font typeface="Century Gothic Paneuropean" panose="020B0604020202020204" charset="0"/>
      <p:regular r:id="rId25"/>
    </p:embeddedFont>
    <p:embeddedFont>
      <p:font typeface="Century Gothic Paneuropean Bold" panose="020B0604020202020204" charset="0"/>
      <p:regular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720132-E199-405D-AA1D-19E8985204AA}" v="5" dt="2025-07-17T13:22:57.227"/>
    <p1510:client id="{D2847524-672E-4543-8C08-9E59F575074B}" v="37" dt="2025-07-17T09:59:02.229"/>
    <p1510:client id="{EDDD9EFC-EB91-40CD-9951-6564B97325F4}" v="8" dt="2025-07-17T13:40:56.0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704" autoAdjust="0"/>
    <p:restoredTop sz="94622" autoAdjust="0"/>
  </p:normalViewPr>
  <p:slideViewPr>
    <p:cSldViewPr>
      <p:cViewPr varScale="1">
        <p:scale>
          <a:sx n="38" d="100"/>
          <a:sy n="38" d="100"/>
        </p:scale>
        <p:origin x="900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re Corbett" userId="1465656c-9f15-4364-8fd7-ccac8095beb5" providerId="ADAL" clId="{EDDD9EFC-EB91-40CD-9951-6564B97325F4}"/>
    <pc:docChg chg="undo custSel modSld sldOrd">
      <pc:chgData name="Clare Corbett" userId="1465656c-9f15-4364-8fd7-ccac8095beb5" providerId="ADAL" clId="{EDDD9EFC-EB91-40CD-9951-6564B97325F4}" dt="2025-07-17T13:44:39.515" v="239" actId="1076"/>
      <pc:docMkLst>
        <pc:docMk/>
      </pc:docMkLst>
      <pc:sldChg chg="modSp mod">
        <pc:chgData name="Clare Corbett" userId="1465656c-9f15-4364-8fd7-ccac8095beb5" providerId="ADAL" clId="{EDDD9EFC-EB91-40CD-9951-6564B97325F4}" dt="2025-07-17T13:41:07.861" v="228" actId="1076"/>
        <pc:sldMkLst>
          <pc:docMk/>
          <pc:sldMk cId="0" sldId="258"/>
        </pc:sldMkLst>
        <pc:spChg chg="mod">
          <ac:chgData name="Clare Corbett" userId="1465656c-9f15-4364-8fd7-ccac8095beb5" providerId="ADAL" clId="{EDDD9EFC-EB91-40CD-9951-6564B97325F4}" dt="2025-07-17T13:41:07.861" v="228" actId="1076"/>
          <ac:spMkLst>
            <pc:docMk/>
            <pc:sldMk cId="0" sldId="258"/>
            <ac:spMk id="12" creationId="{939CCB83-7A83-7A6F-1774-9A77157F7B68}"/>
          </ac:spMkLst>
        </pc:spChg>
      </pc:sldChg>
      <pc:sldChg chg="modSp mod">
        <pc:chgData name="Clare Corbett" userId="1465656c-9f15-4364-8fd7-ccac8095beb5" providerId="ADAL" clId="{EDDD9EFC-EB91-40CD-9951-6564B97325F4}" dt="2025-07-17T13:44:39.515" v="239" actId="1076"/>
        <pc:sldMkLst>
          <pc:docMk/>
          <pc:sldMk cId="2663330364" sldId="260"/>
        </pc:sldMkLst>
        <pc:spChg chg="mod">
          <ac:chgData name="Clare Corbett" userId="1465656c-9f15-4364-8fd7-ccac8095beb5" providerId="ADAL" clId="{EDDD9EFC-EB91-40CD-9951-6564B97325F4}" dt="2025-07-17T13:44:39.515" v="239" actId="1076"/>
          <ac:spMkLst>
            <pc:docMk/>
            <pc:sldMk cId="2663330364" sldId="260"/>
            <ac:spMk id="39" creationId="{44F291C1-DF22-BECE-7906-584520BCCF0A}"/>
          </ac:spMkLst>
        </pc:spChg>
      </pc:sldChg>
      <pc:sldChg chg="modSp mod ord">
        <pc:chgData name="Clare Corbett" userId="1465656c-9f15-4364-8fd7-ccac8095beb5" providerId="ADAL" clId="{EDDD9EFC-EB91-40CD-9951-6564B97325F4}" dt="2025-07-17T13:43:47.510" v="236" actId="1076"/>
        <pc:sldMkLst>
          <pc:docMk/>
          <pc:sldMk cId="3666932877" sldId="263"/>
        </pc:sldMkLst>
        <pc:spChg chg="mod">
          <ac:chgData name="Clare Corbett" userId="1465656c-9f15-4364-8fd7-ccac8095beb5" providerId="ADAL" clId="{EDDD9EFC-EB91-40CD-9951-6564B97325F4}" dt="2025-07-17T13:43:47.510" v="236" actId="1076"/>
          <ac:spMkLst>
            <pc:docMk/>
            <pc:sldMk cId="3666932877" sldId="263"/>
            <ac:spMk id="39" creationId="{98CD2EDC-22FA-A682-4893-9B86CFF0ADBA}"/>
          </ac:spMkLst>
        </pc:spChg>
      </pc:sldChg>
      <pc:sldChg chg="modSp mod">
        <pc:chgData name="Clare Corbett" userId="1465656c-9f15-4364-8fd7-ccac8095beb5" providerId="ADAL" clId="{EDDD9EFC-EB91-40CD-9951-6564B97325F4}" dt="2025-07-17T13:43:10.687" v="232" actId="1076"/>
        <pc:sldMkLst>
          <pc:docMk/>
          <pc:sldMk cId="1886430193" sldId="264"/>
        </pc:sldMkLst>
        <pc:spChg chg="mod">
          <ac:chgData name="Clare Corbett" userId="1465656c-9f15-4364-8fd7-ccac8095beb5" providerId="ADAL" clId="{EDDD9EFC-EB91-40CD-9951-6564B97325F4}" dt="2025-07-17T13:43:10.687" v="232" actId="1076"/>
          <ac:spMkLst>
            <pc:docMk/>
            <pc:sldMk cId="1886430193" sldId="264"/>
            <ac:spMk id="39" creationId="{A1191EDB-111C-79E3-BBD5-5F30B9C1703A}"/>
          </ac:spMkLst>
        </pc:spChg>
      </pc:sldChg>
      <pc:sldChg chg="addSp delSp modSp mod ord">
        <pc:chgData name="Clare Corbett" userId="1465656c-9f15-4364-8fd7-ccac8095beb5" providerId="ADAL" clId="{EDDD9EFC-EB91-40CD-9951-6564B97325F4}" dt="2025-07-17T13:43:56.175" v="237" actId="1076"/>
        <pc:sldMkLst>
          <pc:docMk/>
          <pc:sldMk cId="4060081259" sldId="265"/>
        </pc:sldMkLst>
        <pc:spChg chg="mod">
          <ac:chgData name="Clare Corbett" userId="1465656c-9f15-4364-8fd7-ccac8095beb5" providerId="ADAL" clId="{EDDD9EFC-EB91-40CD-9951-6564B97325F4}" dt="2025-07-17T13:31:32.850" v="53" actId="1076"/>
          <ac:spMkLst>
            <pc:docMk/>
            <pc:sldMk cId="4060081259" sldId="265"/>
            <ac:spMk id="14" creationId="{E801C7F8-076C-ED86-8E4A-63A1F16DEBE6}"/>
          </ac:spMkLst>
        </pc:spChg>
        <pc:spChg chg="add mod">
          <ac:chgData name="Clare Corbett" userId="1465656c-9f15-4364-8fd7-ccac8095beb5" providerId="ADAL" clId="{EDDD9EFC-EB91-40CD-9951-6564B97325F4}" dt="2025-07-17T13:43:56.175" v="237" actId="1076"/>
          <ac:spMkLst>
            <pc:docMk/>
            <pc:sldMk cId="4060081259" sldId="265"/>
            <ac:spMk id="15" creationId="{37DDF60F-90CD-2AEF-F92D-E57B5D2368BB}"/>
          </ac:spMkLst>
        </pc:spChg>
        <pc:spChg chg="mod">
          <ac:chgData name="Clare Corbett" userId="1465656c-9f15-4364-8fd7-ccac8095beb5" providerId="ADAL" clId="{EDDD9EFC-EB91-40CD-9951-6564B97325F4}" dt="2025-07-17T13:32:33.104" v="66" actId="1076"/>
          <ac:spMkLst>
            <pc:docMk/>
            <pc:sldMk cId="4060081259" sldId="265"/>
            <ac:spMk id="17" creationId="{29A694BF-EF1B-D130-285F-6C3AF24119CB}"/>
          </ac:spMkLst>
        </pc:spChg>
        <pc:spChg chg="del mod">
          <ac:chgData name="Clare Corbett" userId="1465656c-9f15-4364-8fd7-ccac8095beb5" providerId="ADAL" clId="{EDDD9EFC-EB91-40CD-9951-6564B97325F4}" dt="2025-07-17T13:28:31.309" v="11" actId="478"/>
          <ac:spMkLst>
            <pc:docMk/>
            <pc:sldMk cId="4060081259" sldId="265"/>
            <ac:spMk id="20" creationId="{BBD4658A-6F24-FF9E-EF7B-07BCD08BB27F}"/>
          </ac:spMkLst>
        </pc:spChg>
        <pc:spChg chg="del mod">
          <ac:chgData name="Clare Corbett" userId="1465656c-9f15-4364-8fd7-ccac8095beb5" providerId="ADAL" clId="{EDDD9EFC-EB91-40CD-9951-6564B97325F4}" dt="2025-07-17T13:31:27.320" v="52"/>
          <ac:spMkLst>
            <pc:docMk/>
            <pc:sldMk cId="4060081259" sldId="265"/>
            <ac:spMk id="23" creationId="{513C26AC-663F-1863-C561-5E2EC9187001}"/>
          </ac:spMkLst>
        </pc:spChg>
        <pc:spChg chg="mod">
          <ac:chgData name="Clare Corbett" userId="1465656c-9f15-4364-8fd7-ccac8095beb5" providerId="ADAL" clId="{EDDD9EFC-EB91-40CD-9951-6564B97325F4}" dt="2025-07-17T13:32:36.929" v="67" actId="1076"/>
          <ac:spMkLst>
            <pc:docMk/>
            <pc:sldMk cId="4060081259" sldId="265"/>
            <ac:spMk id="26" creationId="{B8AF1752-92FD-CA67-7B35-138EE6F18E44}"/>
          </ac:spMkLst>
        </pc:spChg>
        <pc:spChg chg="mod">
          <ac:chgData name="Clare Corbett" userId="1465656c-9f15-4364-8fd7-ccac8095beb5" providerId="ADAL" clId="{EDDD9EFC-EB91-40CD-9951-6564B97325F4}" dt="2025-07-17T13:32:40.305" v="68" actId="1076"/>
          <ac:spMkLst>
            <pc:docMk/>
            <pc:sldMk cId="4060081259" sldId="265"/>
            <ac:spMk id="32" creationId="{865A75AA-E23E-29C7-40C0-5276DB948CFD}"/>
          </ac:spMkLst>
        </pc:spChg>
        <pc:spChg chg="mod">
          <ac:chgData name="Clare Corbett" userId="1465656c-9f15-4364-8fd7-ccac8095beb5" providerId="ADAL" clId="{EDDD9EFC-EB91-40CD-9951-6564B97325F4}" dt="2025-07-17T13:32:44.663" v="69" actId="1076"/>
          <ac:spMkLst>
            <pc:docMk/>
            <pc:sldMk cId="4060081259" sldId="265"/>
            <ac:spMk id="34" creationId="{2AA19446-F273-7403-8C87-9CB7EA5C77E2}"/>
          </ac:spMkLst>
        </pc:spChg>
        <pc:picChg chg="add mod">
          <ac:chgData name="Clare Corbett" userId="1465656c-9f15-4364-8fd7-ccac8095beb5" providerId="ADAL" clId="{EDDD9EFC-EB91-40CD-9951-6564B97325F4}" dt="2025-07-17T13:32:29.618" v="65" actId="1076"/>
          <ac:picMkLst>
            <pc:docMk/>
            <pc:sldMk cId="4060081259" sldId="265"/>
            <ac:picMk id="13" creationId="{D0108B7C-F96F-D478-4D4D-36D5FA9AE8EC}"/>
          </ac:picMkLst>
        </pc:picChg>
      </pc:sldChg>
      <pc:sldChg chg="modSp mod ord">
        <pc:chgData name="Clare Corbett" userId="1465656c-9f15-4364-8fd7-ccac8095beb5" providerId="ADAL" clId="{EDDD9EFC-EB91-40CD-9951-6564B97325F4}" dt="2025-07-17T13:42:26.295" v="229" actId="1076"/>
        <pc:sldMkLst>
          <pc:docMk/>
          <pc:sldMk cId="356612102" sldId="266"/>
        </pc:sldMkLst>
        <pc:spChg chg="mod">
          <ac:chgData name="Clare Corbett" userId="1465656c-9f15-4364-8fd7-ccac8095beb5" providerId="ADAL" clId="{EDDD9EFC-EB91-40CD-9951-6564B97325F4}" dt="2025-07-17T13:35:54.764" v="87" actId="20577"/>
          <ac:spMkLst>
            <pc:docMk/>
            <pc:sldMk cId="356612102" sldId="266"/>
            <ac:spMk id="15" creationId="{C7F29AC8-1E8D-E03B-5862-C3507BD1D7F5}"/>
          </ac:spMkLst>
        </pc:spChg>
        <pc:spChg chg="mod">
          <ac:chgData name="Clare Corbett" userId="1465656c-9f15-4364-8fd7-ccac8095beb5" providerId="ADAL" clId="{EDDD9EFC-EB91-40CD-9951-6564B97325F4}" dt="2025-07-17T13:36:00.782" v="88" actId="1076"/>
          <ac:spMkLst>
            <pc:docMk/>
            <pc:sldMk cId="356612102" sldId="266"/>
            <ac:spMk id="17" creationId="{10FF3D5E-25B9-788D-05C9-6BB18A7D133B}"/>
          </ac:spMkLst>
        </pc:spChg>
        <pc:spChg chg="mod">
          <ac:chgData name="Clare Corbett" userId="1465656c-9f15-4364-8fd7-ccac8095beb5" providerId="ADAL" clId="{EDDD9EFC-EB91-40CD-9951-6564B97325F4}" dt="2025-07-17T13:42:26.295" v="229" actId="1076"/>
          <ac:spMkLst>
            <pc:docMk/>
            <pc:sldMk cId="356612102" sldId="266"/>
            <ac:spMk id="39" creationId="{4ABB80D9-660C-8A50-1F19-A03BF3367387}"/>
          </ac:spMkLst>
        </pc:spChg>
      </pc:sldChg>
      <pc:sldChg chg="ord">
        <pc:chgData name="Clare Corbett" userId="1465656c-9f15-4364-8fd7-ccac8095beb5" providerId="ADAL" clId="{EDDD9EFC-EB91-40CD-9951-6564B97325F4}" dt="2025-07-17T13:39:52.001" v="163"/>
        <pc:sldMkLst>
          <pc:docMk/>
          <pc:sldMk cId="3937546964" sldId="267"/>
        </pc:sldMkLst>
      </pc:sldChg>
      <pc:sldChg chg="modSp mod">
        <pc:chgData name="Clare Corbett" userId="1465656c-9f15-4364-8fd7-ccac8095beb5" providerId="ADAL" clId="{EDDD9EFC-EB91-40CD-9951-6564B97325F4}" dt="2025-07-17T13:44:02.439" v="238" actId="1076"/>
        <pc:sldMkLst>
          <pc:docMk/>
          <pc:sldMk cId="567745787" sldId="268"/>
        </pc:sldMkLst>
        <pc:spChg chg="mod">
          <ac:chgData name="Clare Corbett" userId="1465656c-9f15-4364-8fd7-ccac8095beb5" providerId="ADAL" clId="{EDDD9EFC-EB91-40CD-9951-6564B97325F4}" dt="2025-07-17T13:44:02.439" v="238" actId="1076"/>
          <ac:spMkLst>
            <pc:docMk/>
            <pc:sldMk cId="567745787" sldId="268"/>
            <ac:spMk id="39" creationId="{CA70580C-44B3-97B9-9464-3D0F886FD777}"/>
          </ac:spMkLst>
        </pc:spChg>
      </pc:sldChg>
      <pc:sldChg chg="modSp mod">
        <pc:chgData name="Clare Corbett" userId="1465656c-9f15-4364-8fd7-ccac8095beb5" providerId="ADAL" clId="{EDDD9EFC-EB91-40CD-9951-6564B97325F4}" dt="2025-07-17T13:42:58.588" v="231" actId="1076"/>
        <pc:sldMkLst>
          <pc:docMk/>
          <pc:sldMk cId="3487089531" sldId="273"/>
        </pc:sldMkLst>
        <pc:spChg chg="mod">
          <ac:chgData name="Clare Corbett" userId="1465656c-9f15-4364-8fd7-ccac8095beb5" providerId="ADAL" clId="{EDDD9EFC-EB91-40CD-9951-6564B97325F4}" dt="2025-07-17T13:42:58.588" v="231" actId="1076"/>
          <ac:spMkLst>
            <pc:docMk/>
            <pc:sldMk cId="3487089531" sldId="273"/>
            <ac:spMk id="39" creationId="{D23754B8-0AEF-DCDF-51F4-6DC20DF4176F}"/>
          </ac:spMkLst>
        </pc:spChg>
      </pc:sldChg>
      <pc:sldChg chg="modSp mod">
        <pc:chgData name="Clare Corbett" userId="1465656c-9f15-4364-8fd7-ccac8095beb5" providerId="ADAL" clId="{EDDD9EFC-EB91-40CD-9951-6564B97325F4}" dt="2025-07-17T13:42:40.119" v="230" actId="1076"/>
        <pc:sldMkLst>
          <pc:docMk/>
          <pc:sldMk cId="2554155515" sldId="275"/>
        </pc:sldMkLst>
        <pc:spChg chg="mod">
          <ac:chgData name="Clare Corbett" userId="1465656c-9f15-4364-8fd7-ccac8095beb5" providerId="ADAL" clId="{EDDD9EFC-EB91-40CD-9951-6564B97325F4}" dt="2025-07-17T13:42:40.119" v="230" actId="1076"/>
          <ac:spMkLst>
            <pc:docMk/>
            <pc:sldMk cId="2554155515" sldId="275"/>
            <ac:spMk id="39" creationId="{219F04B9-5DE1-45D2-321F-B7B0522CBD1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17.07.2025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A874B5-BBC9-B83E-6440-F3F80A0C0B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207581D-B55D-7ADD-2A0A-3FFB6DA5608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673220-5900-0ED3-6986-EC5781615CD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4FFD69C-72AA-E561-E226-BBAA34DDC9B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0E4C8D3-4C35-0B90-F97F-682518D5DB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7F0D7B-D569-5C13-20FD-1B99CD38AE9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A31EF1-62D2-DE27-6C41-4C6201059A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9606213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DBD9C9-AF9A-D742-CC0D-91E8158D5E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8A9524A-0535-4163-C9E1-7B28C1933F9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B8FE6C-46C0-74F8-D38E-01F94D4441D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AEF1F0A-61F8-0D08-F817-911DA4438B6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02EFD2B-11F2-EA11-BA54-CB6E8C2FB4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7276DE-7F3E-ACD0-C90B-043A6EFA0F3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CA24EE-0162-97BA-5B1F-6E8579214B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3550274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4CFF5F-03F6-1288-A836-7B5E0DC1B5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90F4645-6F64-19F0-718B-BF18F2EB3B8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16BB0F-2588-E2AC-D96E-0A68D5DBBE5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07B572C-B2B1-56D7-3FE1-7387324F24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0DA4953-27A4-DFA9-3BA2-F5C2A128B6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BEDA74-F4AE-C78B-CEFC-16F265A55CF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309DD9-B87F-18DD-6350-8FF073D83A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0945526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70332B-36EF-7D0C-B2C1-CBE8A75F02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B4C3E95-1A47-A408-D444-43AA4D664BC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C8020B-398B-D6DD-00CD-F4A56E92C26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D9709B6-5117-492F-A293-C9DC94F4C32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E847F5B-E163-62D0-0433-733446FECF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791C7F-3555-014D-7EA7-C23102682F4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A0D0BD-CE73-8C62-1434-55447A576D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40609475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42839D-F231-B329-5B17-C24137457E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DB226D0-ED33-5DFA-08D0-F7705863545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0579A7-0951-3573-6F45-15930199B94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55A3D45-C609-2C55-231A-73A76D2F94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B6F6036-4DCC-7FE8-20AC-F7E137303D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C16BBF-25CB-475D-C1B5-EF5A4835E38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0977E4-82DD-701C-4762-2B7AC47167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5190130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55A85E-AF47-DBBA-51F9-1D845FA628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07D59ED-E2C7-DFFB-524E-EF90FE8B41C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B11606-B4E6-6744-8327-1EAFB481792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ABB1D04-5697-BE1F-3E58-380B78B1CC6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41E1F75-D840-5129-1113-25E1B229A8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74D059-6D5C-1234-D510-424C727235C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BBE9D0-F8FB-400C-1156-9BAE2BBDB9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3763454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F4D9C6-A507-B386-9462-0F278FC022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50A5E70-9407-369E-B310-AEC898B9A2C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A354DF-57B5-96E5-E047-68CEC48BAAE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B0AC5E1-3517-48AC-52AC-D02CFB65E11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C6E3777-3A3D-F0A8-1463-B14D8C921D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D5FC3F-EAAA-EED2-98AF-6835ADE0782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FCCF5E-A97C-3E2A-46C6-4AC462F251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8988291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73EA66-BE3D-CC79-860E-C0ABAE1B1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FD52904-220F-72B5-8AFF-CC3542FFAF6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BF0073-573A-BC43-45BE-226B74D44DE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D92928DE-9354-1EBA-12F8-047975C58E6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5E64528-6D81-9CB9-6F3E-36DC809670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470709-874B-2F60-BD89-C041D6D11C0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AE81C1-95A4-7C3E-1159-B31049B872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652279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CFDEAE-C1D1-F402-79AA-727E4D7B6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AC378B9-AECC-F40F-2E06-0998B8AEDDB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2D9C5D-881B-F473-9E3D-773BE6222A3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62D7263-4D27-91AF-250E-49E09F3ECB2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C3B53D4-5BE4-A6C9-A221-A5A7030B20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FF511C-6937-A83F-5A6E-3206F52389C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A01090-9520-F5FF-A5C9-0A17C926B4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7115270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E6B93D-30B0-54B8-3D88-BCA6F9105D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B106A17-C4E2-EF76-ED79-5FDAFEBB29A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2184AF-5543-8113-4629-C3A616291AE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BDA31AE-5B1A-B241-D173-B22AB18E9A4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B81F2A0-AF62-F35E-4CFA-CFF6868E42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126AD9-BFE3-57C7-99CB-4472A4BEEF8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137E80-232E-695C-6301-8C677ED531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445603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1EC103-E10F-48B4-95F3-4A0787CCE3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650044E-FDAF-75EB-BC00-D38D32EC1F9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1DE13B-E7A4-6D1E-C758-4740E0B4870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E2AE786-B667-48BF-FFC2-40EE1D51D04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03C8B3D-2920-11F6-C502-FFEF19F9B4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482EF4-2459-C550-8379-402C6455F4A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97DAF4-CEDD-7734-8F99-7F45720615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1700983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F83B57-E70C-934F-A98D-A5F05F50B8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EFDD5AC-922A-0AFD-B2C8-11578A230EF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CA54D0-0FB5-EC2A-8BC9-C69460CFD65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8294DB3-C4E1-229B-14DF-BEB6CA9365C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A39790E-C3AE-372B-699D-EC0D3FF22F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A7ED61-5197-9E54-C539-2634E68F462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9E57F6-1EE2-5909-4996-AC591487A6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880524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/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762000" y="3180186"/>
            <a:ext cx="15549634" cy="27780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1200"/>
              </a:lnSpc>
            </a:pPr>
            <a:r>
              <a:rPr lang="en-US" sz="8000" b="1" dirty="0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Reception Curriculum Meeting</a:t>
            </a:r>
          </a:p>
          <a:p>
            <a:pPr algn="l">
              <a:lnSpc>
                <a:spcPts val="11200"/>
              </a:lnSpc>
            </a:pPr>
            <a:r>
              <a:rPr lang="en-US" sz="8000" dirty="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September 2025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17" name="TextBox 39">
            <a:extLst>
              <a:ext uri="{FF2B5EF4-FFF2-40B4-BE49-F238E27FC236}">
                <a16:creationId xmlns:a16="http://schemas.microsoft.com/office/drawing/2014/main" id="{2960E4AE-B421-9B8F-45DE-C340DED81CCD}"/>
              </a:ext>
            </a:extLst>
          </p:cNvPr>
          <p:cNvSpPr txBox="1"/>
          <p:nvPr/>
        </p:nvSpPr>
        <p:spPr>
          <a:xfrm>
            <a:off x="-1763422" y="651174"/>
            <a:ext cx="1089980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Welcome to Wessex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/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/>
          <p:cNvSpPr txBox="1"/>
          <p:nvPr/>
        </p:nvSpPr>
        <p:spPr>
          <a:xfrm>
            <a:off x="990600" y="505176"/>
            <a:ext cx="8839199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Welcome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CCB83-7A83-7A6F-1774-9A77157F7B68}"/>
              </a:ext>
            </a:extLst>
          </p:cNvPr>
          <p:cNvSpPr txBox="1"/>
          <p:nvPr/>
        </p:nvSpPr>
        <p:spPr>
          <a:xfrm>
            <a:off x="685800" y="2490035"/>
            <a:ext cx="10347989" cy="95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 Monitoring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The Early Years Curriculum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Reading and Writing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Talk Through Stories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Maths Mastery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Continuous Provision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Timetable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Behaviours for Learning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Autumn Term 2025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8B04A-E58D-292D-A84A-8DA2FC22FE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CAF1964C-05EA-3485-01B2-92E2DE181B16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4C666CA3-A3B6-F62F-2993-50CC9523E3C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5AA000AC-931A-AFD1-275B-9D96E8B728B7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15B98C54-1E83-5207-886C-352E3742007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1466DF39-4159-D67A-99F3-AACE3AF6BEE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6FAD56E2-A4A6-CB6B-D4B4-26FE68F12E0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8A04C980-DCFC-0326-A480-582047C52CB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5D3BB225-F0C3-534D-DE5E-2CBAB01819D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3CC4BFEE-A85B-A1AD-3ED8-C2D5E4E1DA6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60C4C183-5DB7-BE67-966B-8624AD7014FF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507194FF-077B-60DB-F125-C93B670B1B6F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BBC50683-34D8-926A-6FF9-11A7E15D6F1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9470D2CD-6A0F-2503-9591-1E0CD1FC2F58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47166ECC-6EDB-D3F1-E296-F1F0BD9AF213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4ABB80D9-660C-8A50-1F19-A03BF3367387}"/>
              </a:ext>
            </a:extLst>
          </p:cNvPr>
          <p:cNvSpPr txBox="1"/>
          <p:nvPr/>
        </p:nvSpPr>
        <p:spPr>
          <a:xfrm>
            <a:off x="628620" y="597958"/>
            <a:ext cx="9109160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Monitoring </a:t>
            </a: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D14D7C6D-A1BF-0241-19E7-6A3EE586A8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9CA98CC7-78B9-F818-F96B-8A1A12EA4D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7F29AC8-1E8D-E03B-5862-C3507BD1D7F5}"/>
              </a:ext>
            </a:extLst>
          </p:cNvPr>
          <p:cNvSpPr txBox="1"/>
          <p:nvPr/>
        </p:nvSpPr>
        <p:spPr>
          <a:xfrm>
            <a:off x="734291" y="2626162"/>
            <a:ext cx="1681941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Baseline assessments are carried out to determine your child’s starting point at the beginning of Reception. 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Each of the areas has its own set of Early Learning Goals which determine what most children are expected to achieve by the end of Reception.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0FF3D5E-25B9-788D-05C9-6BB18A7D133B}"/>
              </a:ext>
            </a:extLst>
          </p:cNvPr>
          <p:cNvSpPr txBox="1"/>
          <p:nvPr/>
        </p:nvSpPr>
        <p:spPr>
          <a:xfrm>
            <a:off x="751224" y="4668364"/>
            <a:ext cx="1681941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We discover how best to support your child in their unique learning journey (formative assessment ).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Activities planned ensure each child can build on their previous learning (summative assessment). 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At the end of the year, an EYFS Profile is completed for each child. This provides parents and teachers 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with a record of each child’s knowledge, understanding and their readiness for Year 1.</a:t>
            </a:r>
          </a:p>
        </p:txBody>
      </p:sp>
    </p:spTree>
    <p:extLst>
      <p:ext uri="{BB962C8B-B14F-4D97-AF65-F5344CB8AC3E}">
        <p14:creationId xmlns:p14="http://schemas.microsoft.com/office/powerpoint/2010/main" val="356612102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436B04-47A7-FC80-1545-287807C896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A0E448CD-51C5-E76B-755F-A61F2D357E7D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3A554C00-8889-09E8-12AE-754AB2E3409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0B51FACC-283A-5066-A26F-4B2161F7FE7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EDBEDDF0-66EA-8344-25A2-A526E985FA4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3C0F7C66-1EBA-E3C8-0569-CE2A5CFF9E26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02084B68-6616-EEE8-2094-5C65BDAC447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980B8D54-C941-56B4-7811-2B423A49C474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01EF0099-F719-7520-D4EA-305D89907E16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395C7C94-4C79-A589-A88A-A5739AF4244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D71EE68B-049B-3926-D0BA-E0DAB1B07B8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C1F5DB1A-8E71-CCDC-365B-74B05F771504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B2CF5A64-56BB-973E-4CE5-90E065FD856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B9E21007-DE3B-5354-F078-64C3CAFA37FA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CAEDC06B-3F5B-ED2A-B4F6-AA49A4C013BA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219F04B9-5DE1-45D2-321F-B7B0522CBD14}"/>
              </a:ext>
            </a:extLst>
          </p:cNvPr>
          <p:cNvSpPr txBox="1"/>
          <p:nvPr/>
        </p:nvSpPr>
        <p:spPr>
          <a:xfrm>
            <a:off x="-1406243" y="703751"/>
            <a:ext cx="8839199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                   Curriculum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6C34AFB-E380-FA0A-8DBE-A30A16D3BB16}"/>
              </a:ext>
            </a:extLst>
          </p:cNvPr>
          <p:cNvSpPr txBox="1"/>
          <p:nvPr/>
        </p:nvSpPr>
        <p:spPr>
          <a:xfrm>
            <a:off x="734291" y="2550327"/>
            <a:ext cx="1681941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The Early Years Foundation Stage is the education of children from birth to the end of Reception. 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It is based on the principle that children learn best through purposeful play and active learning.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3CAC4E7-FD03-319E-4349-F038C0073092}"/>
              </a:ext>
            </a:extLst>
          </p:cNvPr>
          <p:cNvSpPr txBox="1"/>
          <p:nvPr/>
        </p:nvSpPr>
        <p:spPr>
          <a:xfrm>
            <a:off x="589500" y="4542435"/>
            <a:ext cx="1681941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Children learn and develop in enabling environments.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50D404B-5F32-0B1B-4E90-66015B0511AC}"/>
              </a:ext>
            </a:extLst>
          </p:cNvPr>
          <p:cNvSpPr txBox="1"/>
          <p:nvPr/>
        </p:nvSpPr>
        <p:spPr>
          <a:xfrm>
            <a:off x="614900" y="5574788"/>
            <a:ext cx="1681941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Children learn to be independent through building positive relationships with adults and peers.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49078B8-6EE2-2F46-771F-860AA359C324}"/>
              </a:ext>
            </a:extLst>
          </p:cNvPr>
          <p:cNvSpPr txBox="1"/>
          <p:nvPr/>
        </p:nvSpPr>
        <p:spPr>
          <a:xfrm>
            <a:off x="734291" y="6695264"/>
            <a:ext cx="1681941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Every child is unique and learns and develops in different ways and at different rates 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- bespoke curriculum for all.</a:t>
            </a:r>
          </a:p>
        </p:txBody>
      </p:sp>
    </p:spTree>
    <p:extLst>
      <p:ext uri="{BB962C8B-B14F-4D97-AF65-F5344CB8AC3E}">
        <p14:creationId xmlns:p14="http://schemas.microsoft.com/office/powerpoint/2010/main" val="2554155515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8B9660-54FE-10F3-1593-1668ED143A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1FE73A41-CBEA-8AA2-6017-14114D91DC9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0A05280C-880E-3D4C-5BBA-60EAF4A9991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DD954FEB-AC5B-85FE-624A-5179F31A6A34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8FB36434-903A-7EE6-481C-F85D2E2B512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142EB8E4-3767-5675-BFF1-A783F8810BF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0B3A0845-E2D0-DE12-FA16-0ABA9295D4C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F8FC06C0-EB2F-CD41-C80E-B9938FBAB6BE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99752256-429F-B5DA-9AFF-00CF27E45D90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924B28D7-D288-E00F-4684-6B797B33705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53B894E1-B127-A33B-70DF-0AA0DC22C03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A810A2AD-DBEE-A214-D116-5A7DC0666BC3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D9AD0CF2-4F60-7A36-3803-CFBDFF27E6B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B0C762FC-5FEE-5C4B-6C1B-FCEB6A860BDB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FFCD20A3-2F88-63FB-794C-56FB7ADA50B4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7C34D077-1543-D5FA-912A-E93F98C45F4D}"/>
              </a:ext>
            </a:extLst>
          </p:cNvPr>
          <p:cNvSpPr txBox="1"/>
          <p:nvPr/>
        </p:nvSpPr>
        <p:spPr>
          <a:xfrm>
            <a:off x="-1378534" y="514534"/>
            <a:ext cx="8839199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                   Curriculum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6ED3345-C3AC-9147-DA80-8A1DF19C904A}"/>
              </a:ext>
            </a:extLst>
          </p:cNvPr>
          <p:cNvSpPr txBox="1"/>
          <p:nvPr/>
        </p:nvSpPr>
        <p:spPr>
          <a:xfrm>
            <a:off x="778040" y="2607433"/>
            <a:ext cx="1681941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Within the theme of learning and development there are 7 key areas: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3C50D2D-48A4-B69F-B8AA-FA2928B2771A}"/>
              </a:ext>
            </a:extLst>
          </p:cNvPr>
          <p:cNvSpPr txBox="1"/>
          <p:nvPr/>
        </p:nvSpPr>
        <p:spPr>
          <a:xfrm>
            <a:off x="778040" y="3477327"/>
            <a:ext cx="1681941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Prime Areas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CAFA231-77F3-2D55-8C1D-7A1CD505DA4F}"/>
              </a:ext>
            </a:extLst>
          </p:cNvPr>
          <p:cNvSpPr txBox="1"/>
          <p:nvPr/>
        </p:nvSpPr>
        <p:spPr>
          <a:xfrm>
            <a:off x="778040" y="4105273"/>
            <a:ext cx="1681941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Personal, Social and Emotional Development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Physical Development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Communication and Language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82B1903-6F5A-5D6B-7625-32C39267C09F}"/>
              </a:ext>
            </a:extLst>
          </p:cNvPr>
          <p:cNvSpPr txBox="1"/>
          <p:nvPr/>
        </p:nvSpPr>
        <p:spPr>
          <a:xfrm>
            <a:off x="778040" y="5599137"/>
            <a:ext cx="16819418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Specific Areas</a:t>
            </a: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Literacy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Mathematics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Understanding the World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Expressive Arts and Design</a:t>
            </a:r>
          </a:p>
        </p:txBody>
      </p:sp>
    </p:spTree>
    <p:extLst>
      <p:ext uri="{BB962C8B-B14F-4D97-AF65-F5344CB8AC3E}">
        <p14:creationId xmlns:p14="http://schemas.microsoft.com/office/powerpoint/2010/main" val="2602899827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B79359-5EB0-2A64-51D3-82BB9F20CC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7BF6EE55-AB03-FD56-772E-F292CAA96A09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FAC3D540-DC99-4202-F07D-BB71393A38B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1D00032A-D4D6-DADC-A805-102258776A5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A370246C-3A8C-5CD6-9D56-A4E493301B0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639F1FB3-2FB3-E22A-CD55-C355DAC1569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564B7A78-5D51-B79F-2581-89B1020065B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2BA66735-3EB7-9FF2-61BC-D3890ED9278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AF7C3119-290A-9076-8833-FDA0310B349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25234C4B-6554-00C8-C7B7-B1F2280FA35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3F1682C6-4108-A462-1A8E-29778839EF6D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813BD83D-5E7A-A1EF-BD3C-316E0103A4FD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CCCC3A79-7E25-E08E-5DD5-EFF5FCB1479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980E1959-320F-4AB7-2B3E-0B7DE2241928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D077B211-4ECB-D2D4-C90A-FD2D1E17DA0D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66F67F1A-0E3A-9F2A-8646-FEBF6D597E4F}"/>
              </a:ext>
            </a:extLst>
          </p:cNvPr>
          <p:cNvSpPr txBox="1"/>
          <p:nvPr/>
        </p:nvSpPr>
        <p:spPr>
          <a:xfrm>
            <a:off x="-1378534" y="514534"/>
            <a:ext cx="8839199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                   Curriculum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4CC3FDF-DD3E-83FF-8DAE-10E3E4BE32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2800" y="2411169"/>
            <a:ext cx="9661784" cy="5280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648225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4FF649-F81F-6A59-88AC-E3CEBADDE4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F82AED4-7DA1-66A1-C83F-8A058FF1C5E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AB8F6915-851E-488C-DF13-34E82F41963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89D54EC7-E68C-405D-DA6A-AD30031524F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9C67F6D3-767A-475B-D424-744453318E5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B898A4F5-16CD-A22E-B29B-A358BEEE3FB5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B5DDCB2D-4317-BBD4-FDE5-16B589BB19E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A5621283-9B71-FAFA-9744-9EA110A3BB7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97EACE69-E89E-476D-8BD7-76BB25A2AF0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BDF89F13-6B6D-1A70-5AC8-D3C3C95C1C2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C2D792B3-CF5C-0A0A-8816-9DC0CF9B11F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7E697D7C-64B8-CB2B-F9DD-ACD2528FA0D5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C41BA979-6634-7B84-38CE-F615DE2F006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5016EDDF-13A0-2A72-F467-4796C8EEEDCC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DCF1A3E5-2E53-8B5D-7698-44ECB6449F3D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AA5645AD-ABD3-F0DD-05EC-C7FA4D54C0CD}"/>
              </a:ext>
            </a:extLst>
          </p:cNvPr>
          <p:cNvSpPr txBox="1"/>
          <p:nvPr/>
        </p:nvSpPr>
        <p:spPr>
          <a:xfrm>
            <a:off x="28398" y="308276"/>
            <a:ext cx="8382000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Reading &amp; Writing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89E295F-78EA-6314-780E-8F8E58306CB7}"/>
              </a:ext>
            </a:extLst>
          </p:cNvPr>
          <p:cNvSpPr txBox="1"/>
          <p:nvPr/>
        </p:nvSpPr>
        <p:spPr>
          <a:xfrm>
            <a:off x="609512" y="4927819"/>
            <a:ext cx="1681941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Read Write Inc RWI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3B8C40B-65B7-53F0-05DE-C52DA1B66CAB}"/>
              </a:ext>
            </a:extLst>
          </p:cNvPr>
          <p:cNvSpPr txBox="1"/>
          <p:nvPr/>
        </p:nvSpPr>
        <p:spPr>
          <a:xfrm>
            <a:off x="734291" y="2602154"/>
            <a:ext cx="1681941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Listening Skills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Language rich environment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Retell stories, nursery rhymes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Provide opportunities to read : baskets in the indoor and outdoor environment including quiet areas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4F04B14-B36A-C3AB-9F60-EF8C7644B60E}"/>
              </a:ext>
            </a:extLst>
          </p:cNvPr>
          <p:cNvSpPr txBox="1"/>
          <p:nvPr/>
        </p:nvSpPr>
        <p:spPr>
          <a:xfrm>
            <a:off x="547079" y="5744401"/>
            <a:ext cx="1681941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Formal teaching of phonemes (sounds) 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Daily phonic lesson followed by small group activity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Daily review of learning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Apply phonics knowledge in reading and writing (Fred Talk and Fred Fingers)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Reading support and library books sent home</a:t>
            </a:r>
          </a:p>
        </p:txBody>
      </p:sp>
    </p:spTree>
    <p:extLst>
      <p:ext uri="{BB962C8B-B14F-4D97-AF65-F5344CB8AC3E}">
        <p14:creationId xmlns:p14="http://schemas.microsoft.com/office/powerpoint/2010/main" val="3712619293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42C7C1-70F6-36CC-0B85-9A49B0307C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F060CEFA-235D-5269-6E02-B33E000B99F5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570D85AF-B37A-006D-0750-04A14820B15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050FDA3D-B17E-7119-6A21-6358E6FA954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CE626A0E-F1FC-E11A-3392-46D4856CF29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1B55D527-271C-38F5-FA1C-F9B664EF566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81D6CB08-636A-395A-86C9-76EA8068736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C71DCED6-A934-9042-1C3A-BC8421951A6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DFC71642-D3DE-157B-02ED-4864727FCD8E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64D98AD8-BA56-06E1-29D0-26AFA81BD15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9ED99788-0F0C-6714-2679-1701EB6B87E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A52E5404-A310-E204-8BFB-DE5A458946B4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BC870EE5-2E3A-D746-73A3-8D7008D88D4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D210749A-BB93-D211-018D-0FF9180BD6CF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8BE5B702-6A07-0B39-7A32-EDC7DFD77D75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D23754B8-0AEF-DCDF-51F4-6DC20DF4176F}"/>
              </a:ext>
            </a:extLst>
          </p:cNvPr>
          <p:cNvSpPr txBox="1"/>
          <p:nvPr/>
        </p:nvSpPr>
        <p:spPr>
          <a:xfrm>
            <a:off x="-570221" y="688917"/>
            <a:ext cx="8382000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Talk Through Stories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AE2641D-4EA8-1F1F-4BB3-58555D1F06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27307" y="1434855"/>
            <a:ext cx="1524000" cy="19526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7041E8E-D2B1-98A5-D8E1-16EEA551B6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63300" y="4927315"/>
            <a:ext cx="1524000" cy="1733550"/>
          </a:xfrm>
          <a:prstGeom prst="rect">
            <a:avLst/>
          </a:prstGeom>
        </p:spPr>
      </p:pic>
      <p:pic>
        <p:nvPicPr>
          <p:cNvPr id="16" name="Picture 15" descr="A collage of pictures of animals&#10;&#10;AI-generated content may be incorrect.">
            <a:extLst>
              <a:ext uri="{FF2B5EF4-FFF2-40B4-BE49-F238E27FC236}">
                <a16:creationId xmlns:a16="http://schemas.microsoft.com/office/drawing/2014/main" id="{E53D6164-1749-32D0-12C2-2F0737E837E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87400" y="3004098"/>
            <a:ext cx="3589843" cy="202665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A15AED8-FABE-B1A5-56FE-E719648215E8}"/>
              </a:ext>
            </a:extLst>
          </p:cNvPr>
          <p:cNvSpPr txBox="1"/>
          <p:nvPr/>
        </p:nvSpPr>
        <p:spPr>
          <a:xfrm>
            <a:off x="946691" y="2255424"/>
            <a:ext cx="14932871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Develop oracy and vocabulary skills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Develop children’s understanding of words through context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  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Gets children talking including use of talk partners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Talk about events before reasoning or emotional response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Children link vocabulary to own experience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Children use new vocabulary in context independently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b="1" dirty="0">
                <a:latin typeface="Century Gothic" panose="020B0502020202020204" pitchFamily="34" charset="0"/>
              </a:rPr>
              <a:t>Windows and Mirrors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Books on own experiences and the world around them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Characters and protagonists from diverse backgrounds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Normalise differences, develop empathy and educating children for the world they are living in</a:t>
            </a:r>
          </a:p>
        </p:txBody>
      </p:sp>
    </p:spTree>
    <p:extLst>
      <p:ext uri="{BB962C8B-B14F-4D97-AF65-F5344CB8AC3E}">
        <p14:creationId xmlns:p14="http://schemas.microsoft.com/office/powerpoint/2010/main" val="3487089531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92867F-0C66-FF94-B389-A9E5E7E48D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22732AAF-8F67-1387-7E75-3321ADB5A44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2227180C-9D80-3DED-34D2-78F1A4ED1A9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3E1A4C96-25D3-95D6-0BAE-C1B35FEAA48B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7073AFF1-ECCB-85A3-F5EE-F723FA4D8C7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A887FF94-0B47-9D27-2774-BDA6536FFC8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21CCD141-05E3-6C13-01FD-B2900DF7523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0F53DE43-4328-908F-30B4-BF7480DDC384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7A817CE4-8B3E-D9E5-6F31-1F9CB0A9471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0E4C5C7A-033C-8114-0132-A640D57A1E8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61EFCA34-8C26-1A24-F234-8909DE17C6D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8D4DF0DF-F590-F5D6-73DA-902DE65FB9EB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CCAA4DD3-A26F-D2B4-F6F4-61FF40F28E6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6CDD418E-9BFE-3577-1F06-51F7D6F45633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5216E45B-D5D8-F91A-C4B2-595F11E849A6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A1191EDB-111C-79E3-BBD5-5F30B9C1703A}"/>
              </a:ext>
            </a:extLst>
          </p:cNvPr>
          <p:cNvSpPr txBox="1"/>
          <p:nvPr/>
        </p:nvSpPr>
        <p:spPr>
          <a:xfrm>
            <a:off x="0" y="668550"/>
            <a:ext cx="9109160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 err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Maths</a:t>
            </a: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Mastery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19D28BF-AEC7-B89A-1ED5-E5ADF17975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36754" y="2463210"/>
            <a:ext cx="3920049" cy="194876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309B8EA-6200-7D7C-3BB1-F23D047B74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79911" y="4826144"/>
            <a:ext cx="3869723" cy="212407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5618E551-0A11-63DA-F2E8-E8AA6D308E4C}"/>
              </a:ext>
            </a:extLst>
          </p:cNvPr>
          <p:cNvSpPr txBox="1"/>
          <p:nvPr/>
        </p:nvSpPr>
        <p:spPr>
          <a:xfrm>
            <a:off x="716354" y="2979901"/>
            <a:ext cx="1082040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Detailed sequence of content to support progression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Develop a deep understanding of the key ideas that are needed to underpin future learning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Precise mathematical language enables all pupils to communicate their reasoning and thinking effectively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Misconceptions are identified quickly and gaps in understanding are addressed systematically to prevent them falling behind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Children are confident making links between concepts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886430193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3A6190-32E3-18CD-EC6C-F7E37B08AB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3162AB47-A4A7-6E9C-5C2A-63E15D0D11A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9377A408-4E93-4857-9CA9-7B7B069110C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D562F9E8-F953-5FE5-78CA-1BD9876299C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E81F6E40-C2A1-76E1-C1D9-ED496C6B29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43A4F8A8-CBB4-D988-D59A-76DD646BD5A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CEC5126C-A1A7-BF7A-5FF5-4FBE5F36E92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A28A698E-EAED-26D8-E1B6-17845C29404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228A4B8B-A4E6-59EE-130E-D8BCBA0D99F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BF4C96C9-3823-9A1B-2E8F-6DCE41F3280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3FBE3C7B-D693-B399-EA53-7C99D7334DEC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56DCD656-50FD-A9F0-B1CF-ED37DC2811FA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E5E1BF67-B08D-DF9F-1475-9DA5EEFB40C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476DCBE5-8F29-8D9D-8DA0-00502E8441B5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5FE7418E-1354-437F-2E90-E759C15F74EE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7835E66A-A002-10D5-69A8-06BA4E63BE23}"/>
              </a:ext>
            </a:extLst>
          </p:cNvPr>
          <p:cNvSpPr txBox="1"/>
          <p:nvPr/>
        </p:nvSpPr>
        <p:spPr>
          <a:xfrm>
            <a:off x="-2223590" y="636766"/>
            <a:ext cx="11874229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400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Continuous Provision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75ECC6D-5E9F-1561-7647-15FC4A859B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56888" y="2523790"/>
            <a:ext cx="5684334" cy="3194595"/>
          </a:xfrm>
          <a:prstGeom prst="rect">
            <a:avLst/>
          </a:prstGeom>
        </p:spPr>
      </p:pic>
      <p:sp>
        <p:nvSpPr>
          <p:cNvPr id="13" name="Content Placeholder 11">
            <a:extLst>
              <a:ext uri="{FF2B5EF4-FFF2-40B4-BE49-F238E27FC236}">
                <a16:creationId xmlns:a16="http://schemas.microsoft.com/office/drawing/2014/main" id="{02B3F2CB-BAF0-D90B-A581-A302C6A03DD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39721" y="3031518"/>
            <a:ext cx="10616693" cy="44504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400" dirty="0">
                <a:latin typeface="Century Gothic" panose="020B0502020202020204" pitchFamily="34" charset="0"/>
              </a:rPr>
              <a:t>Communication and language                  Independence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Century Gothic" panose="020B0502020202020204" pitchFamily="34" charset="0"/>
              </a:rPr>
              <a:t>Listening skills                                                   Perseverance</a:t>
            </a:r>
          </a:p>
          <a:p>
            <a:pPr marL="0" indent="0">
              <a:buNone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Century Gothic" panose="020B0502020202020204" pitchFamily="34" charset="0"/>
              </a:rPr>
              <a:t>Sharing &amp; Turn taking                                     Understanding of the world</a:t>
            </a:r>
          </a:p>
          <a:p>
            <a:pPr marL="0" indent="0">
              <a:buNone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Century Gothic" panose="020B0502020202020204" pitchFamily="34" charset="0"/>
              </a:rPr>
              <a:t>Problem solving                                              Cross Curricular</a:t>
            </a:r>
          </a:p>
          <a:p>
            <a:pPr marL="0" indent="0">
              <a:buNone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Century Gothic" panose="020B0502020202020204" pitchFamily="34" charset="0"/>
              </a:rPr>
              <a:t>Team- work</a:t>
            </a:r>
          </a:p>
          <a:p>
            <a:pPr marL="0" indent="0">
              <a:buNone/>
            </a:pPr>
            <a:r>
              <a:rPr lang="en-GB" sz="2400" dirty="0">
                <a:latin typeface="Century Gothic" panose="020B0502020202020204" pitchFamily="34" charset="0"/>
              </a:rPr>
              <a:t>Imagination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69F5BD5-2F37-9D93-5060-CD8429349C70}"/>
              </a:ext>
            </a:extLst>
          </p:cNvPr>
          <p:cNvSpPr txBox="1"/>
          <p:nvPr/>
        </p:nvSpPr>
        <p:spPr>
          <a:xfrm>
            <a:off x="11787713" y="6341413"/>
            <a:ext cx="371746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sz="2400" b="1" dirty="0">
                <a:latin typeface="Century Gothic" panose="020B0502020202020204" pitchFamily="34" charset="0"/>
              </a:rPr>
              <a:t>FUN &amp; ENGAGED</a:t>
            </a:r>
          </a:p>
          <a:p>
            <a:pPr marL="0" indent="0" algn="ctr">
              <a:buNone/>
            </a:pPr>
            <a:r>
              <a:rPr lang="en-GB" sz="2400" b="1" dirty="0">
                <a:latin typeface="Century Gothic" panose="020B0502020202020204" pitchFamily="34" charset="0"/>
              </a:rPr>
              <a:t>whilst </a:t>
            </a:r>
          </a:p>
          <a:p>
            <a:pPr marL="0" indent="0" algn="ctr">
              <a:buNone/>
            </a:pPr>
            <a:r>
              <a:rPr lang="en-GB" sz="2400" b="1" dirty="0">
                <a:latin typeface="Century Gothic" panose="020B0502020202020204" pitchFamily="34" charset="0"/>
              </a:rPr>
              <a:t>LEARNING</a:t>
            </a:r>
          </a:p>
        </p:txBody>
      </p:sp>
    </p:spTree>
    <p:extLst>
      <p:ext uri="{BB962C8B-B14F-4D97-AF65-F5344CB8AC3E}">
        <p14:creationId xmlns:p14="http://schemas.microsoft.com/office/powerpoint/2010/main" val="3937546964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5A43B9-94CB-2551-1E93-59E568435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5073D16-2C00-B5C4-2753-DF492CCDE269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C66AFA82-6520-E2B9-EA83-72753216281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C6711578-30DD-DF85-3909-DFB41D0B1B5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C9087BC7-59CC-8011-8970-2175C6152CF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CB48D28D-4523-C836-AFCB-BAC05026764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2C1A0953-B8D2-6E0C-852B-603EEBD65A8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2F186BE3-0D80-69A8-079B-E19A1377F8F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A94FB545-7F15-E62F-02FE-2998FB1CA87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E5294FF5-30ED-E480-F027-DF3EF69814C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26AF0CFA-4C93-5A7D-806C-7117D477EA3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44CDBB90-A180-E8AF-1161-E516C40D33C7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91BA31CD-A55D-CEFB-9695-58D4AFB6C5E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E9B20EC7-F883-B256-DF34-283F897B9351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ACCD5287-B9A8-D93E-A378-9DC4EEE91D9B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44F291C1-DF22-BECE-7906-584520BCCF0A}"/>
              </a:ext>
            </a:extLst>
          </p:cNvPr>
          <p:cNvSpPr txBox="1"/>
          <p:nvPr/>
        </p:nvSpPr>
        <p:spPr>
          <a:xfrm>
            <a:off x="3241696" y="739726"/>
            <a:ext cx="4272629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Timetable</a:t>
            </a:r>
          </a:p>
        </p:txBody>
      </p:sp>
      <p:sp>
        <p:nvSpPr>
          <p:cNvPr id="16" name="Content Placeholder 11">
            <a:extLst>
              <a:ext uri="{FF2B5EF4-FFF2-40B4-BE49-F238E27FC236}">
                <a16:creationId xmlns:a16="http://schemas.microsoft.com/office/drawing/2014/main" id="{3615AB53-2CC2-167C-4EF2-A8BF5CDB0C1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57200" y="2266238"/>
            <a:ext cx="13310207" cy="68141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Soft Start/Morning Work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Whole class phonics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Phonics and letter formation in small groups 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Continuous Provision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Snack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Maths Mastery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Talk Through Stories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Lunch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Topic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Daily Mile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Continuous Provision/Targeted group work/PE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Vocabulary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Daily singing and story telling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pPr algn="ctr"/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330364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AC7131-082E-0657-266B-6371C74DA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2B1FCB12-7A38-BED2-306A-9D5A3EF0D13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F60E456C-DDCF-ACB0-1496-F896CB38899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211E14A9-7ABA-7B1C-4F0C-2AAF715DF34D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CD2579A7-047E-C6D4-5B40-50848ADACC3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6C19998D-6E7C-8A81-C331-9E0C538E9BF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0DE5A868-DA3E-D8A8-4B6D-9B82AF777A5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BBFDFE1A-BC71-8F5D-AD54-8C73A3B034F4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34D37DE0-7657-9BC6-BEBD-FCC423AE172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338D03B9-FC93-67D9-8463-9A4343EC66D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4DAEE721-0343-5C3C-3D28-14DBE99417F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FDDDABBC-EB38-F1F2-64F9-460168046A82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F0D1F731-4781-30DE-B743-DB72CE2158F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5249FF9C-C453-5D21-2C9E-E7E5154E91DE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6D895924-2E18-D985-CAA5-05DAE137D47F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98CD2EDC-22FA-A682-4893-9B86CFF0ADBA}"/>
              </a:ext>
            </a:extLst>
          </p:cNvPr>
          <p:cNvSpPr txBox="1"/>
          <p:nvPr/>
        </p:nvSpPr>
        <p:spPr>
          <a:xfrm>
            <a:off x="-2194997" y="711108"/>
            <a:ext cx="11845636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000" b="1" dirty="0" err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Behaviours</a:t>
            </a:r>
            <a:r>
              <a:rPr lang="en-US" sz="5000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for Learning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49EC2D-3EDF-AB62-CFC7-D65C6BB5420D}"/>
              </a:ext>
            </a:extLst>
          </p:cNvPr>
          <p:cNvSpPr txBox="1"/>
          <p:nvPr/>
        </p:nvSpPr>
        <p:spPr>
          <a:xfrm>
            <a:off x="653429" y="2145404"/>
            <a:ext cx="8686800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Century Gothic" panose="020B0502020202020204" pitchFamily="34" charset="0"/>
              </a:rPr>
              <a:t>P</a:t>
            </a:r>
            <a:r>
              <a:rPr lang="en-GB" sz="2400" dirty="0">
                <a:latin typeface="Century Gothic" panose="020B0502020202020204" pitchFamily="34" charset="0"/>
              </a:rPr>
              <a:t>ersonal , </a:t>
            </a:r>
            <a:r>
              <a:rPr lang="en-GB" sz="2400" b="1" dirty="0">
                <a:latin typeface="Century Gothic" panose="020B0502020202020204" pitchFamily="34" charset="0"/>
              </a:rPr>
              <a:t>S</a:t>
            </a:r>
            <a:r>
              <a:rPr lang="en-GB" sz="2400" dirty="0">
                <a:latin typeface="Century Gothic" panose="020B0502020202020204" pitchFamily="34" charset="0"/>
              </a:rPr>
              <a:t>ocial, </a:t>
            </a:r>
            <a:r>
              <a:rPr lang="en-GB" sz="2400" b="1" dirty="0">
                <a:latin typeface="Century Gothic" panose="020B0502020202020204" pitchFamily="34" charset="0"/>
              </a:rPr>
              <a:t>E</a:t>
            </a:r>
            <a:r>
              <a:rPr lang="en-GB" sz="2400" dirty="0">
                <a:latin typeface="Century Gothic" panose="020B0502020202020204" pitchFamily="34" charset="0"/>
              </a:rPr>
              <a:t>motional </a:t>
            </a:r>
            <a:r>
              <a:rPr lang="en-GB" sz="2400" b="1" dirty="0">
                <a:latin typeface="Century Gothic" panose="020B0502020202020204" pitchFamily="34" charset="0"/>
              </a:rPr>
              <a:t>D</a:t>
            </a:r>
            <a:r>
              <a:rPr lang="en-GB" sz="2400" dirty="0">
                <a:latin typeface="Century Gothic" panose="020B0502020202020204" pitchFamily="34" charset="0"/>
              </a:rPr>
              <a:t>evelopment is a key focus in Reception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Wessex Character Curriculum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Wessex Values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Wessex value stickers (T2)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Behaviours for learning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Growth Mindset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Good News certificates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Golden Head Teacher sticker from Mr Beavan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7A8E73-1F4F-CFB9-A5E3-672E7B5979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77620" y="1122153"/>
            <a:ext cx="2904125" cy="168691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519EEF0-0DE7-39CF-1FA9-01BFBEF0AB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76930" y="3361417"/>
            <a:ext cx="3505504" cy="73768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58BE53C-D29C-50A2-EA93-72C5D6956F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22025" y="4719791"/>
            <a:ext cx="3639627" cy="84741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4D0EA8E-0970-3CC8-0C02-1670A1AF2B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589775" y="6177498"/>
            <a:ext cx="2904125" cy="1702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932877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919284-F8CE-C1FE-6650-269BD960FD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78411632-6F2D-B039-5CE3-3C321DA0D6E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A4FA9AC5-5B0C-4EC6-BCCD-B13D1A5E0C7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E1CCCD60-886F-B96A-57CD-1D82912476C2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A9109E26-C807-F65B-F16B-8C64A15DF75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4702E2B2-63CA-C4F0-9361-9D5E2006E2AC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97C051DE-FC1F-1CE1-89A0-7577EE5C65C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626DA9C3-5DA9-A775-0787-74CD8A0B150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E9DDF9CC-D9EB-2F35-EF9E-E19DCE25E6D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3796BA79-53EB-A2B1-D7BB-6A8FF04B41D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16427D8A-5579-0E39-2A9B-B7378604BB82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12C065A0-555D-D9D2-3297-EACD89C7AB08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85AE4D59-883A-E6DA-E79E-08DB14729AD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3B78F194-8C7F-974B-E823-99EF2BF423E6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73D085DE-AEBF-2C6C-531A-347440C0457B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E801C7F8-076C-ED86-8E4A-63A1F16DEBE6}"/>
              </a:ext>
            </a:extLst>
          </p:cNvPr>
          <p:cNvSpPr txBox="1"/>
          <p:nvPr/>
        </p:nvSpPr>
        <p:spPr>
          <a:xfrm>
            <a:off x="890240" y="2641090"/>
            <a:ext cx="989881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Phonics speed sound cards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endParaRPr lang="en-GB" sz="2400" dirty="0">
              <a:latin typeface="Century Gothic" panose="020B0502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9A694BF-EF1B-D130-285F-6C3AF24119CB}"/>
              </a:ext>
            </a:extLst>
          </p:cNvPr>
          <p:cNvSpPr txBox="1"/>
          <p:nvPr/>
        </p:nvSpPr>
        <p:spPr>
          <a:xfrm>
            <a:off x="999067" y="4520900"/>
            <a:ext cx="1681941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Fine motor skills and letter formation activity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8AF1752-92FD-CA67-7B35-138EE6F18E44}"/>
              </a:ext>
            </a:extLst>
          </p:cNvPr>
          <p:cNvSpPr txBox="1"/>
          <p:nvPr/>
        </p:nvSpPr>
        <p:spPr>
          <a:xfrm>
            <a:off x="999067" y="5504728"/>
            <a:ext cx="1681941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Reading book and library book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65A75AA-E23E-29C7-40C0-5276DB948CFD}"/>
              </a:ext>
            </a:extLst>
          </p:cNvPr>
          <p:cNvSpPr txBox="1"/>
          <p:nvPr/>
        </p:nvSpPr>
        <p:spPr>
          <a:xfrm>
            <a:off x="990600" y="6464858"/>
            <a:ext cx="1681941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Activities to enhance learning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AA19446-F273-7403-8C87-9CB7EA5C77E2}"/>
              </a:ext>
            </a:extLst>
          </p:cNvPr>
          <p:cNvSpPr txBox="1"/>
          <p:nvPr/>
        </p:nvSpPr>
        <p:spPr>
          <a:xfrm>
            <a:off x="990600" y="7371168"/>
            <a:ext cx="1681941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Folders sent home on a Friday and returned on a Thursday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0108B7C-F96F-D478-4D4D-36D5FA9AE8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5441" y="3497503"/>
            <a:ext cx="9925148" cy="640135"/>
          </a:xfrm>
          <a:prstGeom prst="rect">
            <a:avLst/>
          </a:prstGeom>
        </p:spPr>
      </p:pic>
      <p:sp>
        <p:nvSpPr>
          <p:cNvPr id="15" name="TextBox 39">
            <a:extLst>
              <a:ext uri="{FF2B5EF4-FFF2-40B4-BE49-F238E27FC236}">
                <a16:creationId xmlns:a16="http://schemas.microsoft.com/office/drawing/2014/main" id="{37DDF60F-90CD-2AEF-F92D-E57B5D2368BB}"/>
              </a:ext>
            </a:extLst>
          </p:cNvPr>
          <p:cNvSpPr txBox="1"/>
          <p:nvPr/>
        </p:nvSpPr>
        <p:spPr>
          <a:xfrm>
            <a:off x="-1298610" y="717337"/>
            <a:ext cx="11874229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400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Home Learning</a:t>
            </a:r>
          </a:p>
        </p:txBody>
      </p:sp>
    </p:spTree>
    <p:extLst>
      <p:ext uri="{BB962C8B-B14F-4D97-AF65-F5344CB8AC3E}">
        <p14:creationId xmlns:p14="http://schemas.microsoft.com/office/powerpoint/2010/main" val="4060081259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C8A321-3BAC-0DC3-6A18-4B3022B92B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F5B07331-2A4F-4F20-B57B-17982AB8164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82F28C31-CE71-8035-02FE-7A0BD5C3F94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D104E619-E3BE-7B5A-7694-40F287EDF079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06543808-053F-8F32-2D13-A42063C3DCB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6B8BE6D8-09A6-EFE6-018F-9CEB5996D491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D038C079-9B47-F901-4491-E2995C7FD76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E42F7C3C-D541-37C2-89C5-F67B390F2FE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03BEDFB7-C42D-0140-6E40-53DE5EACB6CC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61A8A0B2-3F16-9FED-05FC-531CF24D1F0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8BB0B35B-D41A-8877-BFF3-B4F8BCFB1155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71CE3803-A151-9F55-877B-1E2AF217C331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68579387-0B76-5765-5AE0-01D41FFD28B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49A2442C-FC8D-0C2D-050B-175659844448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25DE255C-CA9B-2F0C-8D1A-EB3BC3F6A513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CA70580C-44B3-97B9-9464-3D0F886FD777}"/>
              </a:ext>
            </a:extLst>
          </p:cNvPr>
          <p:cNvSpPr txBox="1"/>
          <p:nvPr/>
        </p:nvSpPr>
        <p:spPr>
          <a:xfrm>
            <a:off x="1469476" y="787198"/>
            <a:ext cx="9109160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Events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2DCFB44-0DEE-31A7-3375-F8ED7338BB0E}"/>
              </a:ext>
            </a:extLst>
          </p:cNvPr>
          <p:cNvSpPr txBox="1"/>
          <p:nvPr/>
        </p:nvSpPr>
        <p:spPr>
          <a:xfrm>
            <a:off x="380769" y="2411169"/>
            <a:ext cx="15498793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Thursday 9</a:t>
            </a:r>
            <a:r>
              <a:rPr lang="en-GB" sz="2400" b="1" baseline="30000" dirty="0">
                <a:latin typeface="Century Gothic" panose="020B0502020202020204" pitchFamily="34" charset="0"/>
              </a:rPr>
              <a:t>th</a:t>
            </a:r>
            <a:r>
              <a:rPr lang="en-GB" sz="2400" b="1" dirty="0">
                <a:latin typeface="Century Gothic" panose="020B0502020202020204" pitchFamily="34" charset="0"/>
              </a:rPr>
              <a:t> October: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Phonics information session and stay and play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8:45 – 9:45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b="1" dirty="0">
                <a:latin typeface="Century Gothic" panose="020B0502020202020204" pitchFamily="34" charset="0"/>
              </a:rPr>
              <a:t>Wednesday 24</a:t>
            </a:r>
            <a:r>
              <a:rPr lang="en-GB" sz="2400" b="1" baseline="30000" dirty="0">
                <a:latin typeface="Century Gothic" panose="020B0502020202020204" pitchFamily="34" charset="0"/>
              </a:rPr>
              <a:t>th</a:t>
            </a:r>
            <a:r>
              <a:rPr lang="en-GB" sz="2400" b="1" dirty="0">
                <a:latin typeface="Century Gothic" panose="020B0502020202020204" pitchFamily="34" charset="0"/>
              </a:rPr>
              <a:t> September:</a:t>
            </a:r>
          </a:p>
          <a:p>
            <a:r>
              <a:rPr lang="en-GB" sz="2400" b="1" dirty="0">
                <a:latin typeface="Century Gothic" panose="020B0502020202020204" pitchFamily="34" charset="0"/>
              </a:rPr>
              <a:t>Stay and Play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8:45 – 9:25</a:t>
            </a:r>
          </a:p>
          <a:p>
            <a:endParaRPr lang="en-GB" sz="2400" b="1" dirty="0">
              <a:latin typeface="Century Gothic" panose="020B0502020202020204" pitchFamily="34" charset="0"/>
            </a:endParaRPr>
          </a:p>
          <a:p>
            <a:r>
              <a:rPr lang="en-GB" sz="2400" b="1" dirty="0">
                <a:latin typeface="Century Gothic" panose="020B0502020202020204" pitchFamily="34" charset="0"/>
              </a:rPr>
              <a:t>Wednesday 10</a:t>
            </a:r>
            <a:r>
              <a:rPr lang="en-GB" sz="2400" b="1" baseline="30000" dirty="0">
                <a:latin typeface="Century Gothic" panose="020B0502020202020204" pitchFamily="34" charset="0"/>
              </a:rPr>
              <a:t>th</a:t>
            </a:r>
            <a:r>
              <a:rPr lang="en-GB" sz="2400" b="1" dirty="0">
                <a:latin typeface="Century Gothic" panose="020B0502020202020204" pitchFamily="34" charset="0"/>
              </a:rPr>
              <a:t> December: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Nativity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9:15 – 9:45</a:t>
            </a:r>
          </a:p>
          <a:p>
            <a:endParaRPr lang="en-GB" sz="2400" b="1" dirty="0">
              <a:latin typeface="Century Gothic" panose="020B0502020202020204" pitchFamily="34" charset="0"/>
            </a:endParaRPr>
          </a:p>
          <a:p>
            <a:r>
              <a:rPr lang="en-GB" sz="2400" b="1" dirty="0">
                <a:latin typeface="Century Gothic" panose="020B0502020202020204" pitchFamily="34" charset="0"/>
              </a:rPr>
              <a:t>Wednesday 16</a:t>
            </a:r>
            <a:r>
              <a:rPr lang="en-GB" sz="2400" b="1" baseline="30000" dirty="0">
                <a:latin typeface="Century Gothic" panose="020B0502020202020204" pitchFamily="34" charset="0"/>
              </a:rPr>
              <a:t>th</a:t>
            </a:r>
            <a:r>
              <a:rPr lang="en-GB" sz="2400" b="1" dirty="0">
                <a:latin typeface="Century Gothic" panose="020B0502020202020204" pitchFamily="34" charset="0"/>
              </a:rPr>
              <a:t> December: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Christmas Play and Stay 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8:45 – 9:30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60C2496-1E1C-9A9E-4691-13EEE9672E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32807" y="1730893"/>
            <a:ext cx="4064528" cy="2286297"/>
          </a:xfrm>
          <a:prstGeom prst="rect">
            <a:avLst/>
          </a:prstGeom>
        </p:spPr>
      </p:pic>
      <p:pic>
        <p:nvPicPr>
          <p:cNvPr id="16" name="Picture 15" descr="A group of children in clothing&#10;&#10;AI-generated content may be incorrect.">
            <a:extLst>
              <a:ext uri="{FF2B5EF4-FFF2-40B4-BE49-F238E27FC236}">
                <a16:creationId xmlns:a16="http://schemas.microsoft.com/office/drawing/2014/main" id="{F7AEFF72-5DBD-56D0-8954-E627F19CB48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4213" y="4883193"/>
            <a:ext cx="3389759" cy="2531857"/>
          </a:xfrm>
          <a:prstGeom prst="rect">
            <a:avLst/>
          </a:prstGeom>
        </p:spPr>
      </p:pic>
      <p:pic>
        <p:nvPicPr>
          <p:cNvPr id="18" name="Picture 17" descr="A group of children playing with blocks&#10;&#10;AI-generated content may be incorrect.">
            <a:extLst>
              <a:ext uri="{FF2B5EF4-FFF2-40B4-BE49-F238E27FC236}">
                <a16:creationId xmlns:a16="http://schemas.microsoft.com/office/drawing/2014/main" id="{8EF93796-965F-8DC3-FC34-1D2B6DAD2AC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53262" y="5240328"/>
            <a:ext cx="2822237" cy="210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745787"/>
      </p:ext>
    </p:ext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352611-E68B-8A7B-A453-00703A7B7F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188E9048-57F1-7F48-72AA-7FEE00D9432C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94CC05EE-7ABA-A144-6F9C-0D2A1B4B3F6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D5E4E0BC-5FE0-7E9F-E5F9-2B863608926F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271F7828-935F-4131-FAD0-C55297B80B5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E369A5AD-C408-C129-F69C-F10A64880F12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FC9E6A98-E193-06AE-FEB9-7B904D3692B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2BF04863-0FA2-01B9-EC43-C45F9C32895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2A7DB219-5644-29E8-3217-4A2ECF23638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7F90733A-32AF-5805-01B0-FD451C693B4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0A137296-A1CD-4380-DFC2-6E600D7F639D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2" name="TextBox 12">
            <a:extLst>
              <a:ext uri="{FF2B5EF4-FFF2-40B4-BE49-F238E27FC236}">
                <a16:creationId xmlns:a16="http://schemas.microsoft.com/office/drawing/2014/main" id="{34086095-39A9-BA2E-8580-38FCB4BA871F}"/>
              </a:ext>
            </a:extLst>
          </p:cNvPr>
          <p:cNvSpPr txBox="1"/>
          <p:nvPr/>
        </p:nvSpPr>
        <p:spPr>
          <a:xfrm>
            <a:off x="5943600" y="3663648"/>
            <a:ext cx="15549634" cy="13417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1200"/>
              </a:lnSpc>
            </a:pPr>
            <a:r>
              <a:rPr lang="en-US" sz="8000" b="1" dirty="0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Thank you</a:t>
            </a:r>
            <a:endParaRPr lang="en-US" sz="8000" dirty="0">
              <a:solidFill>
                <a:srgbClr val="000000"/>
              </a:solidFill>
              <a:latin typeface="Century Gothic Paneuropean"/>
              <a:ea typeface="Century Gothic Paneuropean"/>
              <a:cs typeface="Century Gothic Paneuropean"/>
              <a:sym typeface="Century Gothic Paneuropean"/>
            </a:endParaRPr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E5F1FF5D-A31A-4499-4AF3-4E96FCE4B8EB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B55A34C9-2254-019F-43DF-87B2A1EA4AB8}"/>
                </a:ext>
              </a:extLst>
            </p:cNvPr>
            <p:cNvSpPr/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DB841C80-DC86-5CF1-BBFA-81BC7D3064FE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16" name="TextBox 16">
              <a:extLst>
                <a:ext uri="{FF2B5EF4-FFF2-40B4-BE49-F238E27FC236}">
                  <a16:creationId xmlns:a16="http://schemas.microsoft.com/office/drawing/2014/main" id="{FA37798E-1891-2E90-B5C0-1739D7A27CE3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439194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1B98F4E60CA54485491333E44F02F5" ma:contentTypeVersion="16" ma:contentTypeDescription="Create a new document." ma:contentTypeScope="" ma:versionID="8db8f44068b3b9a03af51afbd55ab6a1">
  <xsd:schema xmlns:xsd="http://www.w3.org/2001/XMLSchema" xmlns:xs="http://www.w3.org/2001/XMLSchema" xmlns:p="http://schemas.microsoft.com/office/2006/metadata/properties" xmlns:ns2="91aa9a5a-fa42-4ca6-9897-aa4c26928fe4" xmlns:ns3="4d19ac72-77c4-4ddd-ba77-9f226afb8e28" targetNamespace="http://schemas.microsoft.com/office/2006/metadata/properties" ma:root="true" ma:fieldsID="aa60334c5e6956a2d9382ac9ebc56ebd" ns2:_="" ns3:_="">
    <xsd:import namespace="91aa9a5a-fa42-4ca6-9897-aa4c26928fe4"/>
    <xsd:import namespace="4d19ac72-77c4-4ddd-ba77-9f226afb8e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3:TaxCatchAll" minOccurs="0"/>
                <xsd:element ref="ns2:lcf76f155ced4ddcb4097134ff3c332f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aa9a5a-fa42-4ca6-9897-aa4c26928f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cef34b9-7001-44d0-90dc-9cd15000d24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19ac72-77c4-4ddd-ba77-9f226afb8e28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7b70f0f-8486-43fc-a31e-3046ecf1751d}" ma:internalName="TaxCatchAll" ma:showField="CatchAllData" ma:web="4d19ac72-77c4-4ddd-ba77-9f226afb8e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d19ac72-77c4-4ddd-ba77-9f226afb8e28" xsi:nil="true"/>
    <lcf76f155ced4ddcb4097134ff3c332f xmlns="91aa9a5a-fa42-4ca6-9897-aa4c26928fe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0BB056F-90AA-41B9-AD0E-B708A55F1B6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1aa9a5a-fa42-4ca6-9897-aa4c26928fe4"/>
    <ds:schemaRef ds:uri="4d19ac72-77c4-4ddd-ba77-9f226afb8e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EE0BAF8-EC27-4E84-B9FD-470BA740684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3012649-F081-4855-82AC-9B60C8A8B817}">
  <ds:schemaRefs>
    <ds:schemaRef ds:uri="http://purl.org/dc/elements/1.1/"/>
    <ds:schemaRef ds:uri="91aa9a5a-fa42-4ca6-9897-aa4c26928fe4"/>
    <ds:schemaRef ds:uri="http://schemas.microsoft.com/office/2006/metadata/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4d19ac72-77c4-4ddd-ba77-9f226afb8e28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452</TotalTime>
  <Words>844</Words>
  <Application>Microsoft Office PowerPoint</Application>
  <PresentationFormat>Custom</PresentationFormat>
  <Paragraphs>252</Paragraphs>
  <Slides>15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Century Gothic Paneuropean</vt:lpstr>
      <vt:lpstr>Century Gothic</vt:lpstr>
      <vt:lpstr>Arial</vt:lpstr>
      <vt:lpstr>Century Gothic Paneuropean 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Parent Tour September 2025</dc:title>
  <dc:creator>Sarah Pope</dc:creator>
  <cp:lastModifiedBy>Clare Corbett</cp:lastModifiedBy>
  <cp:revision>6</cp:revision>
  <dcterms:created xsi:type="dcterms:W3CDTF">2006-08-16T00:00:00Z</dcterms:created>
  <dcterms:modified xsi:type="dcterms:W3CDTF">2025-07-17T13:44:51Z</dcterms:modified>
  <dc:identifier>DAGTDprnnzg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0x010100951B98F4E60CA54485491333E44F02F5</vt:lpwstr>
  </property>
  <property fmtid="{D5CDD505-2E9C-101B-9397-08002B2CF9AE}" pid="3" name="MediaServiceImageTags">
    <vt:lpwstr/>
  </property>
</Properties>
</file>