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1"/>
  </p:notesMasterIdLst>
  <p:sldIdLst>
    <p:sldId id="256" r:id="rId5"/>
    <p:sldId id="258" r:id="rId6"/>
    <p:sldId id="262" r:id="rId7"/>
    <p:sldId id="259" r:id="rId8"/>
    <p:sldId id="260" r:id="rId9"/>
    <p:sldId id="261" r:id="rId10"/>
  </p:sldIdLst>
  <p:sldSz cx="18288000" cy="10287000"/>
  <p:notesSz cx="6858000" cy="9144000"/>
  <p:embeddedFontLst>
    <p:embeddedFont>
      <p:font typeface="Century Gothic" panose="020B0502020202020204" pitchFamily="34" charset="0"/>
      <p:regular r:id="rId12"/>
      <p:bold r:id="rId13"/>
      <p:italic r:id="rId14"/>
      <p:boldItalic r:id="rId15"/>
    </p:embeddedFont>
    <p:embeddedFont>
      <p:font typeface="Century Gothic Paneuropean" panose="020B0604020202020204" charset="0"/>
      <p:regular r:id="rId16"/>
    </p:embeddedFont>
    <p:embeddedFont>
      <p:font typeface="Century Gothic Paneuropean Bold" panose="020B0604020202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68523F-BD3F-48C8-8A9A-C78B33DDDA1A}" v="1" dt="2025-09-03T16:51:43.2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83" autoAdjust="0"/>
    <p:restoredTop sz="94622" autoAdjust="0"/>
  </p:normalViewPr>
  <p:slideViewPr>
    <p:cSldViewPr>
      <p:cViewPr varScale="1">
        <p:scale>
          <a:sx n="69" d="100"/>
          <a:sy n="69" d="100"/>
        </p:scale>
        <p:origin x="61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Pope" userId="2abce7f4-7fcb-477e-bce5-4a2a6ba00675" providerId="ADAL" clId="{7E265BCB-8F6D-4863-8263-50561D6A7109}"/>
    <pc:docChg chg="modSld">
      <pc:chgData name="Sarah Pope" userId="2abce7f4-7fcb-477e-bce5-4a2a6ba00675" providerId="ADAL" clId="{7E265BCB-8F6D-4863-8263-50561D6A7109}" dt="2025-05-28T07:00:57.713" v="17" actId="14100"/>
      <pc:docMkLst>
        <pc:docMk/>
      </pc:docMkLst>
      <pc:sldChg chg="modSp mod">
        <pc:chgData name="Sarah Pope" userId="2abce7f4-7fcb-477e-bce5-4a2a6ba00675" providerId="ADAL" clId="{7E265BCB-8F6D-4863-8263-50561D6A7109}" dt="2025-05-28T07:00:57.713" v="17" actId="14100"/>
        <pc:sldMkLst>
          <pc:docMk/>
          <pc:sldMk cId="0" sldId="256"/>
        </pc:sldMkLst>
      </pc:sldChg>
    </pc:docChg>
  </pc:docChgLst>
  <pc:docChgLst>
    <pc:chgData name="Anna Henderson" userId="88ea161a-da0a-49a6-8560-6ee914145ba9" providerId="ADAL" clId="{5D67E303-5F61-4C61-B69C-5C2ECB53A039}"/>
    <pc:docChg chg="undo custSel addSld modSld sldOrd">
      <pc:chgData name="Anna Henderson" userId="88ea161a-da0a-49a6-8560-6ee914145ba9" providerId="ADAL" clId="{5D67E303-5F61-4C61-B69C-5C2ECB53A039}" dt="2025-09-03T14:47:42.575" v="767" actId="20577"/>
      <pc:docMkLst>
        <pc:docMk/>
      </pc:docMkLst>
      <pc:sldChg chg="addSp delSp modSp mod">
        <pc:chgData name="Anna Henderson" userId="88ea161a-da0a-49a6-8560-6ee914145ba9" providerId="ADAL" clId="{5D67E303-5F61-4C61-B69C-5C2ECB53A039}" dt="2025-09-03T14:39:59.793" v="183" actId="1076"/>
        <pc:sldMkLst>
          <pc:docMk/>
          <pc:sldMk cId="0" sldId="258"/>
        </pc:sldMkLst>
        <pc:spChg chg="add mod">
          <ac:chgData name="Anna Henderson" userId="88ea161a-da0a-49a6-8560-6ee914145ba9" providerId="ADAL" clId="{5D67E303-5F61-4C61-B69C-5C2ECB53A039}" dt="2025-09-03T14:39:37.994" v="176" actId="1076"/>
          <ac:spMkLst>
            <pc:docMk/>
            <pc:sldMk cId="0" sldId="258"/>
            <ac:spMk id="13" creationId="{2E79C919-3788-62ED-7304-2B40202FE4DE}"/>
          </ac:spMkLst>
        </pc:spChg>
        <pc:spChg chg="add mod">
          <ac:chgData name="Anna Henderson" userId="88ea161a-da0a-49a6-8560-6ee914145ba9" providerId="ADAL" clId="{5D67E303-5F61-4C61-B69C-5C2ECB53A039}" dt="2025-09-03T14:39:59.793" v="183" actId="1076"/>
          <ac:spMkLst>
            <pc:docMk/>
            <pc:sldMk cId="0" sldId="258"/>
            <ac:spMk id="14" creationId="{C6C7E7CE-C67E-6AF0-4261-7884D28F76CF}"/>
          </ac:spMkLst>
        </pc:spChg>
        <pc:spChg chg="add mod">
          <ac:chgData name="Anna Henderson" userId="88ea161a-da0a-49a6-8560-6ee914145ba9" providerId="ADAL" clId="{5D67E303-5F61-4C61-B69C-5C2ECB53A039}" dt="2025-09-03T14:39:55.446" v="182" actId="1076"/>
          <ac:spMkLst>
            <pc:docMk/>
            <pc:sldMk cId="0" sldId="258"/>
            <ac:spMk id="15" creationId="{25FFFBC2-D02A-3B6E-D5AF-327C852ED86B}"/>
          </ac:spMkLst>
        </pc:spChg>
        <pc:spChg chg="add mod">
          <ac:chgData name="Anna Henderson" userId="88ea161a-da0a-49a6-8560-6ee914145ba9" providerId="ADAL" clId="{5D67E303-5F61-4C61-B69C-5C2ECB53A039}" dt="2025-09-03T14:39:45.024" v="178" actId="1038"/>
          <ac:spMkLst>
            <pc:docMk/>
            <pc:sldMk cId="0" sldId="258"/>
            <ac:spMk id="16" creationId="{D71212D7-17BC-4DC2-66FF-B82030563090}"/>
          </ac:spMkLst>
        </pc:spChg>
        <pc:spChg chg="add mod">
          <ac:chgData name="Anna Henderson" userId="88ea161a-da0a-49a6-8560-6ee914145ba9" providerId="ADAL" clId="{5D67E303-5F61-4C61-B69C-5C2ECB53A039}" dt="2025-09-03T14:39:51.049" v="181" actId="1076"/>
          <ac:spMkLst>
            <pc:docMk/>
            <pc:sldMk cId="0" sldId="258"/>
            <ac:spMk id="17" creationId="{BB56AD2C-8FED-3FAB-96E7-C2BB5EDD5BC4}"/>
          </ac:spMkLst>
        </pc:spChg>
        <pc:spChg chg="mod">
          <ac:chgData name="Anna Henderson" userId="88ea161a-da0a-49a6-8560-6ee914145ba9" providerId="ADAL" clId="{5D67E303-5F61-4C61-B69C-5C2ECB53A039}" dt="2025-09-03T14:39:26.407" v="171" actId="1076"/>
          <ac:spMkLst>
            <pc:docMk/>
            <pc:sldMk cId="0" sldId="258"/>
            <ac:spMk id="21" creationId="{925152CF-2E30-C993-22C0-165DDB1F898E}"/>
          </ac:spMkLst>
        </pc:spChg>
        <pc:picChg chg="add mod">
          <ac:chgData name="Anna Henderson" userId="88ea161a-da0a-49a6-8560-6ee914145ba9" providerId="ADAL" clId="{5D67E303-5F61-4C61-B69C-5C2ECB53A039}" dt="2025-09-03T14:39:29.383" v="173" actId="1076"/>
          <ac:picMkLst>
            <pc:docMk/>
            <pc:sldMk cId="0" sldId="258"/>
            <ac:picMk id="22" creationId="{E7649C63-3C19-5678-06AC-D6790CABFD2A}"/>
          </ac:picMkLst>
        </pc:picChg>
        <pc:picChg chg="add mod">
          <ac:chgData name="Anna Henderson" userId="88ea161a-da0a-49a6-8560-6ee914145ba9" providerId="ADAL" clId="{5D67E303-5F61-4C61-B69C-5C2ECB53A039}" dt="2025-09-03T14:39:23.969" v="170" actId="1076"/>
          <ac:picMkLst>
            <pc:docMk/>
            <pc:sldMk cId="0" sldId="258"/>
            <ac:picMk id="24" creationId="{6938D3F7-1E47-BFB1-6ABF-CB200F0AC49D}"/>
          </ac:picMkLst>
        </pc:picChg>
        <pc:picChg chg="add mod">
          <ac:chgData name="Anna Henderson" userId="88ea161a-da0a-49a6-8560-6ee914145ba9" providerId="ADAL" clId="{5D67E303-5F61-4C61-B69C-5C2ECB53A039}" dt="2025-09-03T14:39:23.969" v="170" actId="1076"/>
          <ac:picMkLst>
            <pc:docMk/>
            <pc:sldMk cId="0" sldId="258"/>
            <ac:picMk id="26" creationId="{FCE80126-344F-6259-EF65-521AAEE52A7A}"/>
          </ac:picMkLst>
        </pc:picChg>
        <pc:picChg chg="add mod">
          <ac:chgData name="Anna Henderson" userId="88ea161a-da0a-49a6-8560-6ee914145ba9" providerId="ADAL" clId="{5D67E303-5F61-4C61-B69C-5C2ECB53A039}" dt="2025-09-03T14:39:23.969" v="170" actId="1076"/>
          <ac:picMkLst>
            <pc:docMk/>
            <pc:sldMk cId="0" sldId="258"/>
            <ac:picMk id="32" creationId="{11F55371-0AAB-0722-6284-9F6751922691}"/>
          </ac:picMkLst>
        </pc:picChg>
        <pc:picChg chg="add mod">
          <ac:chgData name="Anna Henderson" userId="88ea161a-da0a-49a6-8560-6ee914145ba9" providerId="ADAL" clId="{5D67E303-5F61-4C61-B69C-5C2ECB53A039}" dt="2025-09-03T14:39:23.969" v="170" actId="1076"/>
          <ac:picMkLst>
            <pc:docMk/>
            <pc:sldMk cId="0" sldId="258"/>
            <ac:picMk id="36" creationId="{2941F9DC-EDF0-6FE3-9C31-5021C83DE580}"/>
          </ac:picMkLst>
        </pc:picChg>
      </pc:sldChg>
      <pc:sldChg chg="addSp modSp mod">
        <pc:chgData name="Anna Henderson" userId="88ea161a-da0a-49a6-8560-6ee914145ba9" providerId="ADAL" clId="{5D67E303-5F61-4C61-B69C-5C2ECB53A039}" dt="2025-09-03T14:42:58.630" v="196" actId="1076"/>
        <pc:sldMkLst>
          <pc:docMk/>
          <pc:sldMk cId="3712619293" sldId="259"/>
        </pc:sldMkLst>
        <pc:picChg chg="add mod modCrop">
          <ac:chgData name="Anna Henderson" userId="88ea161a-da0a-49a6-8560-6ee914145ba9" providerId="ADAL" clId="{5D67E303-5F61-4C61-B69C-5C2ECB53A039}" dt="2025-09-03T14:42:58.630" v="196" actId="1076"/>
          <ac:picMkLst>
            <pc:docMk/>
            <pc:sldMk cId="3712619293" sldId="259"/>
            <ac:picMk id="13" creationId="{32E106E4-A869-E449-2DDD-681E6B65CE2F}"/>
          </ac:picMkLst>
        </pc:picChg>
      </pc:sldChg>
      <pc:sldChg chg="addSp modSp mod">
        <pc:chgData name="Anna Henderson" userId="88ea161a-da0a-49a6-8560-6ee914145ba9" providerId="ADAL" clId="{5D67E303-5F61-4C61-B69C-5C2ECB53A039}" dt="2025-09-03T14:44:41.919" v="203" actId="1036"/>
        <pc:sldMkLst>
          <pc:docMk/>
          <pc:sldMk cId="2663330364" sldId="260"/>
        </pc:sldMkLst>
        <pc:picChg chg="add mod">
          <ac:chgData name="Anna Henderson" userId="88ea161a-da0a-49a6-8560-6ee914145ba9" providerId="ADAL" clId="{5D67E303-5F61-4C61-B69C-5C2ECB53A039}" dt="2025-09-03T14:44:41.919" v="203" actId="1036"/>
          <ac:picMkLst>
            <pc:docMk/>
            <pc:sldMk cId="2663330364" sldId="260"/>
            <ac:picMk id="13" creationId="{C3FD92C7-700F-55DD-9858-16F885C9AD1E}"/>
          </ac:picMkLst>
        </pc:picChg>
      </pc:sldChg>
      <pc:sldChg chg="modSp mod">
        <pc:chgData name="Anna Henderson" userId="88ea161a-da0a-49a6-8560-6ee914145ba9" providerId="ADAL" clId="{5D67E303-5F61-4C61-B69C-5C2ECB53A039}" dt="2025-09-03T14:47:42.575" v="767" actId="20577"/>
        <pc:sldMkLst>
          <pc:docMk/>
          <pc:sldMk cId="1873054806" sldId="261"/>
        </pc:sldMkLst>
        <pc:spChg chg="mod">
          <ac:chgData name="Anna Henderson" userId="88ea161a-da0a-49a6-8560-6ee914145ba9" providerId="ADAL" clId="{5D67E303-5F61-4C61-B69C-5C2ECB53A039}" dt="2025-09-03T14:47:42.575" v="767" actId="20577"/>
          <ac:spMkLst>
            <pc:docMk/>
            <pc:sldMk cId="1873054806" sldId="261"/>
            <ac:spMk id="42" creationId="{EADE31C6-C7B4-FCBF-F188-4AA3F8CA9F0A}"/>
          </ac:spMkLst>
        </pc:spChg>
      </pc:sldChg>
      <pc:sldChg chg="modSp add mod ord">
        <pc:chgData name="Anna Henderson" userId="88ea161a-da0a-49a6-8560-6ee914145ba9" providerId="ADAL" clId="{5D67E303-5F61-4C61-B69C-5C2ECB53A039}" dt="2025-09-03T14:42:36.075" v="192"/>
        <pc:sldMkLst>
          <pc:docMk/>
          <pc:sldMk cId="3600906734" sldId="262"/>
        </pc:sldMkLst>
        <pc:picChg chg="mod modCrop">
          <ac:chgData name="Anna Henderson" userId="88ea161a-da0a-49a6-8560-6ee914145ba9" providerId="ADAL" clId="{5D67E303-5F61-4C61-B69C-5C2ECB53A039}" dt="2025-09-03T14:42:31.829" v="190" actId="1076"/>
          <ac:picMkLst>
            <pc:docMk/>
            <pc:sldMk cId="3600906734" sldId="262"/>
            <ac:picMk id="13" creationId="{4FA62DE2-86FD-83BB-25A2-83074D88BD19}"/>
          </ac:picMkLst>
        </pc:picChg>
      </pc:sldChg>
    </pc:docChg>
  </pc:docChgLst>
  <pc:docChgLst>
    <pc:chgData name="Sarah Pope" userId="2abce7f4-7fcb-477e-bce5-4a2a6ba00675" providerId="ADAL" clId="{5CC4CB48-4955-41CB-B104-9F47B31B547D}"/>
    <pc:docChg chg="undo custSel addSld modSld">
      <pc:chgData name="Sarah Pope" userId="2abce7f4-7fcb-477e-bce5-4a2a6ba00675" providerId="ADAL" clId="{5CC4CB48-4955-41CB-B104-9F47B31B547D}" dt="2025-05-28T04:34:32.543" v="129" actId="14100"/>
      <pc:docMkLst>
        <pc:docMk/>
      </pc:docMkLst>
      <pc:sldChg chg="modSp mod">
        <pc:chgData name="Sarah Pope" userId="2abce7f4-7fcb-477e-bce5-4a2a6ba00675" providerId="ADAL" clId="{5CC4CB48-4955-41CB-B104-9F47B31B547D}" dt="2025-05-28T04:28:22.872" v="33" actId="20577"/>
        <pc:sldMkLst>
          <pc:docMk/>
          <pc:sldMk cId="0" sldId="256"/>
        </pc:sldMkLst>
      </pc:sldChg>
      <pc:sldChg chg="addSp delSp modSp mod">
        <pc:chgData name="Sarah Pope" userId="2abce7f4-7fcb-477e-bce5-4a2a6ba00675" providerId="ADAL" clId="{5CC4CB48-4955-41CB-B104-9F47B31B547D}" dt="2025-05-28T04:33:23.668" v="84" actId="1076"/>
        <pc:sldMkLst>
          <pc:docMk/>
          <pc:sldMk cId="0" sldId="258"/>
        </pc:sldMkLst>
      </pc:sldChg>
      <pc:sldChg chg="modSp add mod">
        <pc:chgData name="Sarah Pope" userId="2abce7f4-7fcb-477e-bce5-4a2a6ba00675" providerId="ADAL" clId="{5CC4CB48-4955-41CB-B104-9F47B31B547D}" dt="2025-05-28T04:33:48.033" v="103" actId="14100"/>
        <pc:sldMkLst>
          <pc:docMk/>
          <pc:sldMk cId="3712619293" sldId="259"/>
        </pc:sldMkLst>
      </pc:sldChg>
      <pc:sldChg chg="modSp add mod">
        <pc:chgData name="Sarah Pope" userId="2abce7f4-7fcb-477e-bce5-4a2a6ba00675" providerId="ADAL" clId="{5CC4CB48-4955-41CB-B104-9F47B31B547D}" dt="2025-05-28T04:33:59.115" v="112" actId="20577"/>
        <pc:sldMkLst>
          <pc:docMk/>
          <pc:sldMk cId="2663330364" sldId="260"/>
        </pc:sldMkLst>
      </pc:sldChg>
      <pc:sldChg chg="modSp add mod">
        <pc:chgData name="Sarah Pope" userId="2abce7f4-7fcb-477e-bce5-4a2a6ba00675" providerId="ADAL" clId="{5CC4CB48-4955-41CB-B104-9F47B31B547D}" dt="2025-05-28T04:34:32.543" v="129" actId="14100"/>
        <pc:sldMkLst>
          <pc:docMk/>
          <pc:sldMk cId="1873054806" sldId="261"/>
        </pc:sldMkLst>
      </pc:sldChg>
    </pc:docChg>
  </pc:docChgLst>
  <pc:docChgLst>
    <pc:chgData name="Sarah Pope" userId="2abce7f4-7fcb-477e-bce5-4a2a6ba00675" providerId="ADAL" clId="{98B8FC25-7A82-421B-AD8C-22170D729EA6}"/>
    <pc:docChg chg="modSld">
      <pc:chgData name="Sarah Pope" userId="2abce7f4-7fcb-477e-bce5-4a2a6ba00675" providerId="ADAL" clId="{98B8FC25-7A82-421B-AD8C-22170D729EA6}" dt="2025-05-28T05:15:44.923" v="13" actId="1076"/>
      <pc:docMkLst>
        <pc:docMk/>
      </pc:docMkLst>
      <pc:sldChg chg="modSp mod">
        <pc:chgData name="Sarah Pope" userId="2abce7f4-7fcb-477e-bce5-4a2a6ba00675" providerId="ADAL" clId="{98B8FC25-7A82-421B-AD8C-22170D729EA6}" dt="2025-05-28T05:15:38.214" v="12" actId="20577"/>
        <pc:sldMkLst>
          <pc:docMk/>
          <pc:sldMk cId="0" sldId="256"/>
        </pc:sldMkLst>
      </pc:sldChg>
      <pc:sldChg chg="modSp mod">
        <pc:chgData name="Sarah Pope" userId="2abce7f4-7fcb-477e-bce5-4a2a6ba00675" providerId="ADAL" clId="{98B8FC25-7A82-421B-AD8C-22170D729EA6}" dt="2025-05-28T05:15:44.923" v="13" actId="1076"/>
        <pc:sldMkLst>
          <pc:docMk/>
          <pc:sldMk cId="3712619293" sldId="259"/>
        </pc:sldMkLst>
      </pc:sldChg>
    </pc:docChg>
  </pc:docChgLst>
  <pc:docChgLst>
    <pc:chgData name="Sarah Pope" userId="2abce7f4-7fcb-477e-bce5-4a2a6ba00675" providerId="ADAL" clId="{5468523F-BD3F-48C8-8A9A-C78B33DDDA1A}"/>
    <pc:docChg chg="custSel modSld">
      <pc:chgData name="Sarah Pope" userId="2abce7f4-7fcb-477e-bce5-4a2a6ba00675" providerId="ADAL" clId="{5468523F-BD3F-48C8-8A9A-C78B33DDDA1A}" dt="2025-09-05T14:19:06.704" v="20" actId="1076"/>
      <pc:docMkLst>
        <pc:docMk/>
      </pc:docMkLst>
      <pc:sldChg chg="addSp delSp modSp mod">
        <pc:chgData name="Sarah Pope" userId="2abce7f4-7fcb-477e-bce5-4a2a6ba00675" providerId="ADAL" clId="{5468523F-BD3F-48C8-8A9A-C78B33DDDA1A}" dt="2025-09-03T16:56:21.391" v="13" actId="6549"/>
        <pc:sldMkLst>
          <pc:docMk/>
          <pc:sldMk cId="0" sldId="258"/>
        </pc:sldMkLst>
        <pc:spChg chg="mod">
          <ac:chgData name="Sarah Pope" userId="2abce7f4-7fcb-477e-bce5-4a2a6ba00675" providerId="ADAL" clId="{5468523F-BD3F-48C8-8A9A-C78B33DDDA1A}" dt="2025-09-03T16:56:21.391" v="13" actId="6549"/>
          <ac:spMkLst>
            <pc:docMk/>
            <pc:sldMk cId="0" sldId="258"/>
            <ac:spMk id="13" creationId="{2E79C919-3788-62ED-7304-2B40202FE4DE}"/>
          </ac:spMkLst>
        </pc:spChg>
        <pc:spChg chg="mod">
          <ac:chgData name="Sarah Pope" userId="2abce7f4-7fcb-477e-bce5-4a2a6ba00675" providerId="ADAL" clId="{5468523F-BD3F-48C8-8A9A-C78B33DDDA1A}" dt="2025-09-03T16:56:16.575" v="7" actId="20577"/>
          <ac:spMkLst>
            <pc:docMk/>
            <pc:sldMk cId="0" sldId="258"/>
            <ac:spMk id="21" creationId="{925152CF-2E30-C993-22C0-165DDB1F898E}"/>
          </ac:spMkLst>
        </pc:spChg>
        <pc:picChg chg="add mod">
          <ac:chgData name="Sarah Pope" userId="2abce7f4-7fcb-477e-bce5-4a2a6ba00675" providerId="ADAL" clId="{5468523F-BD3F-48C8-8A9A-C78B33DDDA1A}" dt="2025-09-03T16:51:50.305" v="4" actId="1076"/>
          <ac:picMkLst>
            <pc:docMk/>
            <pc:sldMk cId="0" sldId="258"/>
            <ac:picMk id="12" creationId="{D2D070FA-F1F5-BBF4-3FF1-AB33CC6AF74B}"/>
          </ac:picMkLst>
        </pc:picChg>
      </pc:sldChg>
      <pc:sldChg chg="delSp modSp mod">
        <pc:chgData name="Sarah Pope" userId="2abce7f4-7fcb-477e-bce5-4a2a6ba00675" providerId="ADAL" clId="{5468523F-BD3F-48C8-8A9A-C78B33DDDA1A}" dt="2025-09-05T14:19:00.278" v="18" actId="1076"/>
        <pc:sldMkLst>
          <pc:docMk/>
          <pc:sldMk cId="3712619293" sldId="259"/>
        </pc:sldMkLst>
        <pc:spChg chg="del">
          <ac:chgData name="Sarah Pope" userId="2abce7f4-7fcb-477e-bce5-4a2a6ba00675" providerId="ADAL" clId="{5468523F-BD3F-48C8-8A9A-C78B33DDDA1A}" dt="2025-09-05T14:18:57.786" v="17" actId="478"/>
          <ac:spMkLst>
            <pc:docMk/>
            <pc:sldMk cId="3712619293" sldId="259"/>
            <ac:spMk id="42" creationId="{41B83080-6675-E460-1958-38AF29AAABAA}"/>
          </ac:spMkLst>
        </pc:spChg>
        <pc:picChg chg="mod">
          <ac:chgData name="Sarah Pope" userId="2abce7f4-7fcb-477e-bce5-4a2a6ba00675" providerId="ADAL" clId="{5468523F-BD3F-48C8-8A9A-C78B33DDDA1A}" dt="2025-09-05T14:19:00.278" v="18" actId="1076"/>
          <ac:picMkLst>
            <pc:docMk/>
            <pc:sldMk cId="3712619293" sldId="259"/>
            <ac:picMk id="13" creationId="{32E106E4-A869-E449-2DDD-681E6B65CE2F}"/>
          </ac:picMkLst>
        </pc:picChg>
      </pc:sldChg>
      <pc:sldChg chg="delSp modSp mod">
        <pc:chgData name="Sarah Pope" userId="2abce7f4-7fcb-477e-bce5-4a2a6ba00675" providerId="ADAL" clId="{5468523F-BD3F-48C8-8A9A-C78B33DDDA1A}" dt="2025-09-05T14:19:06.704" v="20" actId="1076"/>
        <pc:sldMkLst>
          <pc:docMk/>
          <pc:sldMk cId="2663330364" sldId="260"/>
        </pc:sldMkLst>
        <pc:spChg chg="del">
          <ac:chgData name="Sarah Pope" userId="2abce7f4-7fcb-477e-bce5-4a2a6ba00675" providerId="ADAL" clId="{5468523F-BD3F-48C8-8A9A-C78B33DDDA1A}" dt="2025-09-05T14:19:04.613" v="19" actId="478"/>
          <ac:spMkLst>
            <pc:docMk/>
            <pc:sldMk cId="2663330364" sldId="260"/>
            <ac:spMk id="42" creationId="{BDA2551A-285B-BE1C-C4B4-D5CD588CD824}"/>
          </ac:spMkLst>
        </pc:spChg>
        <pc:picChg chg="mod">
          <ac:chgData name="Sarah Pope" userId="2abce7f4-7fcb-477e-bce5-4a2a6ba00675" providerId="ADAL" clId="{5468523F-BD3F-48C8-8A9A-C78B33DDDA1A}" dt="2025-09-05T14:19:06.704" v="20" actId="1076"/>
          <ac:picMkLst>
            <pc:docMk/>
            <pc:sldMk cId="2663330364" sldId="260"/>
            <ac:picMk id="13" creationId="{C3FD92C7-700F-55DD-9858-16F885C9AD1E}"/>
          </ac:picMkLst>
        </pc:picChg>
      </pc:sldChg>
      <pc:sldChg chg="delSp modSp mod">
        <pc:chgData name="Sarah Pope" userId="2abce7f4-7fcb-477e-bce5-4a2a6ba00675" providerId="ADAL" clId="{5468523F-BD3F-48C8-8A9A-C78B33DDDA1A}" dt="2025-09-05T14:18:52.669" v="16" actId="1076"/>
        <pc:sldMkLst>
          <pc:docMk/>
          <pc:sldMk cId="3600906734" sldId="262"/>
        </pc:sldMkLst>
        <pc:spChg chg="del">
          <ac:chgData name="Sarah Pope" userId="2abce7f4-7fcb-477e-bce5-4a2a6ba00675" providerId="ADAL" clId="{5468523F-BD3F-48C8-8A9A-C78B33DDDA1A}" dt="2025-09-05T14:18:50.932" v="15" actId="478"/>
          <ac:spMkLst>
            <pc:docMk/>
            <pc:sldMk cId="3600906734" sldId="262"/>
            <ac:spMk id="42" creationId="{5E2A6BE6-96F6-0FE6-1044-660ADF856B0E}"/>
          </ac:spMkLst>
        </pc:spChg>
        <pc:picChg chg="mod">
          <ac:chgData name="Sarah Pope" userId="2abce7f4-7fcb-477e-bce5-4a2a6ba00675" providerId="ADAL" clId="{5468523F-BD3F-48C8-8A9A-C78B33DDDA1A}" dt="2025-09-05T14:18:52.669" v="16" actId="1076"/>
          <ac:picMkLst>
            <pc:docMk/>
            <pc:sldMk cId="3600906734" sldId="262"/>
            <ac:picMk id="13" creationId="{4FA62DE2-86FD-83BB-25A2-83074D88BD1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05.09.2025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ABC28-E434-D0E8-FF60-26855BAA5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FDDB523-30C9-91D2-682F-672262B929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E7418A-24CA-E57A-14B5-2B515CB85D0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472202F-5141-33EE-6055-5CCE9FAF09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02E9C0C-3051-A276-6829-780D60893C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74D669-41EB-154B-25D5-FEA324507A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8F625C-63D3-031F-28F6-DEF13BD86F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212084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2839D-F231-B329-5B17-C24137457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B226D0-ED33-5DFA-08D0-F770586354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0579A7-0951-3573-6F45-15930199B94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5A3D45-C609-2C55-231A-73A76D2F94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B6F6036-4DCC-7FE8-20AC-F7E137303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C16BBF-25CB-475D-C1B5-EF5A4835E38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977E4-82DD-701C-4762-2B7AC4716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519013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FDEAE-C1D1-F402-79AA-727E4D7B6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C378B9-AECC-F40F-2E06-0998B8AEDD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2D9C5D-881B-F473-9E3D-773BE6222A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62D7263-4D27-91AF-250E-49E09F3ECB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C3B53D4-5BE4-A6C9-A221-A5A7030B2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FF511C-6937-A83F-5A6E-3206F52389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01090-9520-F5FF-A5C9-0A17C926B4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7115270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4D6B6-8C77-C1F3-CEA7-B694CF374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E7D0E-9688-B9AA-6917-D9A0DEA3C7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13B34D-A259-000A-55BD-7C26F88E55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5ACCE99-FAA1-2719-47FD-8DC7116381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01A2E25-5AE2-3894-2A3B-23EF48AA5B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B6F2E-19F3-CB4E-4F28-3752319AA06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008FC1-45F3-5A75-61D2-F0D967C6EF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157377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028700" y="3162300"/>
            <a:ext cx="13296900" cy="27780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dirty="0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Year 2 Cherry &amp; Chestnut </a:t>
            </a:r>
          </a:p>
          <a:p>
            <a:pPr algn="l">
              <a:lnSpc>
                <a:spcPts val="11200"/>
              </a:lnSpc>
            </a:pPr>
            <a:r>
              <a:rPr lang="en-US" sz="8000" dirty="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September 2025-2026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1905000" y="370064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Staff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5152CF-2E30-C993-22C0-165DDB1F898E}"/>
              </a:ext>
            </a:extLst>
          </p:cNvPr>
          <p:cNvSpPr txBox="1"/>
          <p:nvPr/>
        </p:nvSpPr>
        <p:spPr>
          <a:xfrm>
            <a:off x="967262" y="6084712"/>
            <a:ext cx="18005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latin typeface="Century Gothic" panose="020B0502020202020204" pitchFamily="34" charset="0"/>
              </a:rPr>
              <a:t>Mrs Newman Cherry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79C919-3788-62ED-7304-2B40202FE4DE}"/>
              </a:ext>
            </a:extLst>
          </p:cNvPr>
          <p:cNvSpPr txBox="1"/>
          <p:nvPr/>
        </p:nvSpPr>
        <p:spPr>
          <a:xfrm>
            <a:off x="3311483" y="6122350"/>
            <a:ext cx="22549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Miss Henderson </a:t>
            </a:r>
            <a:r>
              <a:rPr lang="en-GB" dirty="0">
                <a:latin typeface="Century Gothic" panose="020B0502020202020204" pitchFamily="34" charset="0"/>
              </a:rPr>
              <a:t>Chestnut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C7E7CE-C67E-6AF0-4261-7884D28F76CF}"/>
              </a:ext>
            </a:extLst>
          </p:cNvPr>
          <p:cNvSpPr txBox="1"/>
          <p:nvPr/>
        </p:nvSpPr>
        <p:spPr>
          <a:xfrm>
            <a:off x="8904593" y="6038545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latin typeface="Century Gothic" panose="020B0502020202020204" pitchFamily="34" charset="0"/>
              </a:rPr>
              <a:t>Mrs Weaver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5FFFBC2-D02A-3B6E-D5AF-327C852ED86B}"/>
              </a:ext>
            </a:extLst>
          </p:cNvPr>
          <p:cNvSpPr txBox="1"/>
          <p:nvPr/>
        </p:nvSpPr>
        <p:spPr>
          <a:xfrm>
            <a:off x="11650858" y="6122350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latin typeface="Century Gothic" panose="020B0502020202020204" pitchFamily="34" charset="0"/>
              </a:rPr>
              <a:t>Mrs Price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71212D7-17BC-4DC2-66FF-B82030563090}"/>
              </a:ext>
            </a:extLst>
          </p:cNvPr>
          <p:cNvSpPr txBox="1"/>
          <p:nvPr/>
        </p:nvSpPr>
        <p:spPr>
          <a:xfrm>
            <a:off x="6200481" y="6082391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latin typeface="Century Gothic" panose="020B0502020202020204" pitchFamily="34" charset="0"/>
              </a:rPr>
              <a:t>Mrs </a:t>
            </a:r>
            <a:r>
              <a:rPr lang="en-GB" dirty="0" err="1">
                <a:latin typeface="Century Gothic" panose="020B0502020202020204" pitchFamily="34" charset="0"/>
              </a:rPr>
              <a:t>Lewendon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B56AD2C-8FED-3FAB-96E7-C2BB5EDD5BC4}"/>
              </a:ext>
            </a:extLst>
          </p:cNvPr>
          <p:cNvSpPr txBox="1"/>
          <p:nvPr/>
        </p:nvSpPr>
        <p:spPr>
          <a:xfrm>
            <a:off x="13940880" y="6102726"/>
            <a:ext cx="27072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latin typeface="Century Gothic" panose="020B0502020202020204" pitchFamily="34" charset="0"/>
              </a:rPr>
              <a:t>Mrs Pope – PPA </a:t>
            </a:r>
          </a:p>
        </p:txBody>
      </p:sp>
      <p:pic>
        <p:nvPicPr>
          <p:cNvPr id="22" name="Picture 21" descr="A young person with braces smiling&#10;&#10;AI-generated content may be incorrect.">
            <a:extLst>
              <a:ext uri="{FF2B5EF4-FFF2-40B4-BE49-F238E27FC236}">
                <a16:creationId xmlns:a16="http://schemas.microsoft.com/office/drawing/2014/main" id="{E7649C63-3C19-5678-06AC-D6790CABFD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256" y="3822942"/>
            <a:ext cx="2326187" cy="2198409"/>
          </a:xfrm>
          <a:prstGeom prst="rect">
            <a:avLst/>
          </a:prstGeom>
        </p:spPr>
      </p:pic>
      <p:pic>
        <p:nvPicPr>
          <p:cNvPr id="24" name="Picture 23" descr="A person wearing glasses and a lanyard&#10;&#10;AI-generated content may be incorrect.">
            <a:extLst>
              <a:ext uri="{FF2B5EF4-FFF2-40B4-BE49-F238E27FC236}">
                <a16:creationId xmlns:a16="http://schemas.microsoft.com/office/drawing/2014/main" id="{6938D3F7-1E47-BFB1-6ABF-CB200F0AC4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202" y="3840034"/>
            <a:ext cx="2480364" cy="2173363"/>
          </a:xfrm>
          <a:prstGeom prst="rect">
            <a:avLst/>
          </a:prstGeom>
        </p:spPr>
      </p:pic>
      <p:pic>
        <p:nvPicPr>
          <p:cNvPr id="26" name="Picture 25" descr="A person smiling for a picture&#10;&#10;AI-generated content may be incorrect.">
            <a:extLst>
              <a:ext uri="{FF2B5EF4-FFF2-40B4-BE49-F238E27FC236}">
                <a16:creationId xmlns:a16="http://schemas.microsoft.com/office/drawing/2014/main" id="{FCE80126-344F-6259-EF65-521AAEE52A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2454" y="3835582"/>
            <a:ext cx="2577329" cy="2140325"/>
          </a:xfrm>
          <a:prstGeom prst="rect">
            <a:avLst/>
          </a:prstGeom>
        </p:spPr>
      </p:pic>
      <p:pic>
        <p:nvPicPr>
          <p:cNvPr id="32" name="Picture 31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11F55371-0AAB-0722-6284-9F67519226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837" y="3822943"/>
            <a:ext cx="2326188" cy="2151342"/>
          </a:xfrm>
          <a:prstGeom prst="rect">
            <a:avLst/>
          </a:prstGeom>
        </p:spPr>
      </p:pic>
      <p:pic>
        <p:nvPicPr>
          <p:cNvPr id="36" name="Picture 35" descr="A person smiling at camera&#10;&#10;AI-generated content may be incorrect.">
            <a:extLst>
              <a:ext uri="{FF2B5EF4-FFF2-40B4-BE49-F238E27FC236}">
                <a16:creationId xmlns:a16="http://schemas.microsoft.com/office/drawing/2014/main" id="{2941F9DC-EDF0-6FE3-9C31-5021C83DE58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5" y="3828394"/>
            <a:ext cx="2412153" cy="21984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2D070FA-F1F5-BBF4-3FF1-AB33CC6AF74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308542" y="3853201"/>
            <a:ext cx="2168394" cy="212108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03EEA-3634-DC73-F6A4-9FF28BB62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1E70580-2BFB-BB3B-153F-175F6B2BB1C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1378854-BBC8-F48A-DB02-0E1F6127DD4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422FED49-A65F-7C2F-BDD7-E1061143B18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9EA513A-B895-3325-12CB-7148EECF61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25949040-F542-855A-90DC-834AD4949F5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D91098D8-3A0D-095D-BC46-2CA02FB3D4F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6CEE764B-2E20-559A-E45F-568FC22C7E4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2536D938-2B88-C7FB-169C-E23D09091EE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58DEB9E-2F9F-A098-A3A9-6F5B4F5D488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BC923EA3-4B10-6EFA-272C-FD80DBF3417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59668DDC-0D38-2DFE-E8BA-73871ECB0610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4F9DCDD4-3FEB-0602-B5BA-253D4F5D974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CB1F7B33-678A-B624-6751-D85C8DB9A5FA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75E55D2B-9CB8-C022-12E6-1467851641B6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0199C33-D168-EDC5-47B4-8C41C780FD88}"/>
              </a:ext>
            </a:extLst>
          </p:cNvPr>
          <p:cNvSpPr txBox="1"/>
          <p:nvPr/>
        </p:nvSpPr>
        <p:spPr>
          <a:xfrm>
            <a:off x="87230" y="314158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Curriculum Map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FA62DE2-86FD-83BB-25A2-83074D88BD1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46067"/>
          <a:stretch>
            <a:fillRect/>
          </a:stretch>
        </p:blipFill>
        <p:spPr>
          <a:xfrm>
            <a:off x="428172" y="2347204"/>
            <a:ext cx="16012576" cy="520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906734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FF649-F81F-6A59-88AC-E3CEBADD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F82AED4-7DA1-66A1-C83F-8A058FF1C5E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B8F6915-851E-488C-DF13-34E82F4196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9D54EC7-E68C-405D-DA6A-AD30031524F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C67F6D3-767A-475B-D424-744453318E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B898A4F5-16CD-A22E-B29B-A358BEEE3FB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5DDCB2D-4317-BBD4-FDE5-16B589BB19E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5621283-9B71-FAFA-9744-9EA110A3BB7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7EACE69-E89E-476D-8BD7-76BB25A2AF0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DF89F13-6B6D-1A70-5AC8-D3C3C95C1C2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C2D792B3-CF5C-0A0A-8816-9DC0CF9B11F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E697D7C-64B8-CB2B-F9DD-ACD2528FA0D5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41BA979-6634-7B84-38CE-F615DE2F00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5016EDDF-13A0-2A72-F467-4796C8EEEDC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DCF1A3E5-2E53-8B5D-7698-44ECB6449F3D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AA5645AD-ABD3-F0DD-05EC-C7FA4D54C0CD}"/>
              </a:ext>
            </a:extLst>
          </p:cNvPr>
          <p:cNvSpPr txBox="1"/>
          <p:nvPr/>
        </p:nvSpPr>
        <p:spPr>
          <a:xfrm>
            <a:off x="87230" y="314158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Curriculum Map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E106E4-A869-E449-2DDD-681E6B65CE2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53933"/>
          <a:stretch>
            <a:fillRect/>
          </a:stretch>
        </p:blipFill>
        <p:spPr>
          <a:xfrm>
            <a:off x="343616" y="2698263"/>
            <a:ext cx="16097131" cy="447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619293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43B9-94CB-2551-1E93-59E568435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5073D16-2C00-B5C4-2753-DF492CCDE26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66AFA82-6520-E2B9-EA83-72753216281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6711578-30DD-DF85-3909-DFB41D0B1B5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9087BC7-59CC-8011-8970-2175C6152C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CB48D28D-4523-C836-AFCB-BAC0502676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C1A0953-B8D2-6E0C-852B-603EEBD65A8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F186BE3-0D80-69A8-079B-E19A1377F8F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94FB545-7F15-E62F-02FE-2998FB1CA87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5294FF5-30ED-E480-F027-DF3EF69814C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26AF0CFA-4C93-5A7D-806C-7117D477EA3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44CDBB90-A180-E8AF-1161-E516C40D33C7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91BA31CD-A55D-CEFB-9695-58D4AFB6C5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E9B20EC7-F883-B256-DF34-283F897B9351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ACCD5287-B9A8-D93E-A378-9DC4EEE91D9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4F291C1-DF22-BECE-7906-584520BCCF0A}"/>
              </a:ext>
            </a:extLst>
          </p:cNvPr>
          <p:cNvSpPr txBox="1"/>
          <p:nvPr/>
        </p:nvSpPr>
        <p:spPr>
          <a:xfrm>
            <a:off x="1905000" y="370064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Timetable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3FD92C7-700F-55DD-9858-16F885C9AD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5600" y="1721195"/>
            <a:ext cx="10507116" cy="6167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30364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CD61A-4E2E-8743-1AE8-757B8E988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1C1C495-AFD7-8D21-C00E-57D35F85F12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F3539C0-0C30-A5B0-0246-81BAC2339B6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EC4DCD6-6139-AC9B-27A8-108CE8F2E90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268C156-5ECA-E108-412A-644958F4EF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90F15D65-331D-D431-E668-443E8D9D284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7868A79-E760-8B66-119C-8F0F5F60389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7A6EE6F9-87E3-B0DB-DF38-7F7C273AB69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11A1F8F7-41EF-C6CD-4894-550FEAA22F3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0E4ACFBA-8C21-1D3A-018B-57FE2A7B1C3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B0B8D65-6618-2326-647F-94BA2B4E775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6EFA4562-5CC5-1FB9-4D0A-BC3360503BD6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395DECC-7B59-28A8-18B0-75A125A52E6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C6A05527-FFF9-E2EA-E226-DB6312F78B8B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F01BF5E1-FB21-7EC7-94AE-0DCA3CFAA804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A9D0ED4-EB52-E484-980A-5CBD73843D9E}"/>
              </a:ext>
            </a:extLst>
          </p:cNvPr>
          <p:cNvSpPr txBox="1"/>
          <p:nvPr/>
        </p:nvSpPr>
        <p:spPr>
          <a:xfrm>
            <a:off x="-1143000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Key Information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EADE31C6-C7B4-FCBF-F188-4AA3F8CA9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1168"/>
            <a:ext cx="14173200" cy="5627931"/>
          </a:xfrm>
        </p:spPr>
        <p:txBody>
          <a:bodyPr>
            <a:normAutofit fontScale="85000" lnSpcReduction="20000"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Pencil cases </a:t>
            </a:r>
            <a:r>
              <a:rPr lang="en-GB" sz="4000" b="1" dirty="0">
                <a:latin typeface="Century Gothic" panose="020B0502020202020204" pitchFamily="34" charset="0"/>
              </a:rPr>
              <a:t>not needed in KS1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Homework – reading, spellings on Seesaw, </a:t>
            </a:r>
            <a:r>
              <a:rPr lang="en-GB" sz="4000" dirty="0" err="1">
                <a:latin typeface="Century Gothic" panose="020B0502020202020204" pitchFamily="34" charset="0"/>
              </a:rPr>
              <a:t>MyMaths</a:t>
            </a:r>
            <a:r>
              <a:rPr lang="en-GB" sz="4000" dirty="0">
                <a:latin typeface="Century Gothic" panose="020B0502020202020204" pitchFamily="34" charset="0"/>
              </a:rPr>
              <a:t> and </a:t>
            </a:r>
            <a:r>
              <a:rPr lang="en-GB" sz="4000" dirty="0" err="1">
                <a:latin typeface="Century Gothic" panose="020B0502020202020204" pitchFamily="34" charset="0"/>
              </a:rPr>
              <a:t>Numbots</a:t>
            </a:r>
            <a:r>
              <a:rPr lang="en-GB" sz="4000" dirty="0">
                <a:latin typeface="Century Gothic" panose="020B0502020202020204" pitchFamily="34" charset="0"/>
              </a:rPr>
              <a:t>/</a:t>
            </a:r>
            <a:r>
              <a:rPr lang="en-GB" sz="4000" dirty="0" err="1">
                <a:latin typeface="Century Gothic" panose="020B0502020202020204" pitchFamily="34" charset="0"/>
              </a:rPr>
              <a:t>TTRockstars</a:t>
            </a:r>
            <a:r>
              <a:rPr lang="en-GB" sz="4000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Reading and library books returned every </a:t>
            </a:r>
            <a:r>
              <a:rPr lang="en-GB" sz="4000" b="1" dirty="0">
                <a:latin typeface="Century Gothic" panose="020B0502020202020204" pitchFamily="34" charset="0"/>
              </a:rPr>
              <a:t>Thursday</a:t>
            </a:r>
            <a:r>
              <a:rPr lang="en-GB" sz="4000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Children who are no longer following phonics scheme will be starting reading comprehension lessons – a letter to follow about how we monitor their reading progress and home reading books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PE days – Tuesday and Thursday 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Uniform reminder – PE kit allowed on PE days, normal uniform otherwise 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Trips are being thought about and will be arranged </a:t>
            </a:r>
          </a:p>
          <a:p>
            <a:pPr marL="0" indent="0">
              <a:buSzPct val="80000"/>
              <a:buNone/>
            </a:pPr>
            <a:endParaRPr lang="en-GB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054806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8db8f44068b3b9a03af51afbd55ab6a1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aa60334c5e6956a2d9382ac9ebc56ebd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EE0BAF8-EC27-4E84-B9FD-470BA74068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0BB056F-90AA-41B9-AD0E-B708A55F1B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aa9a5a-fa42-4ca6-9897-aa4c26928fe4"/>
    <ds:schemaRef ds:uri="4d19ac72-77c4-4ddd-ba77-9f226afb8e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3012649-F081-4855-82AC-9B60C8A8B817}">
  <ds:schemaRefs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4d19ac72-77c4-4ddd-ba77-9f226afb8e28"/>
    <ds:schemaRef ds:uri="91aa9a5a-fa42-4ca6-9897-aa4c26928fe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183</Words>
  <Application>Microsoft Office PowerPoint</Application>
  <PresentationFormat>Custom</PresentationFormat>
  <Paragraphs>47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Century Gothic Paneuropean Bold</vt:lpstr>
      <vt:lpstr>Century Gothic</vt:lpstr>
      <vt:lpstr>Calibri</vt:lpstr>
      <vt:lpstr>Arial</vt:lpstr>
      <vt:lpstr>Century Gothic Paneuropean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Parent Tour September 2025</dc:title>
  <dc:creator>Sarah Pope</dc:creator>
  <cp:lastModifiedBy>Sarah Pope</cp:lastModifiedBy>
  <cp:revision>3</cp:revision>
  <dcterms:created xsi:type="dcterms:W3CDTF">2006-08-16T00:00:00Z</dcterms:created>
  <dcterms:modified xsi:type="dcterms:W3CDTF">2025-09-05T14:19:06Z</dcterms:modified>
  <dc:identifier>DAGTDprnnzg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MediaServiceImageTags">
    <vt:lpwstr/>
  </property>
</Properties>
</file>