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4"/>
  </p:notesMasterIdLst>
  <p:sldIdLst>
    <p:sldId id="256" r:id="rId5"/>
    <p:sldId id="258" r:id="rId6"/>
    <p:sldId id="259" r:id="rId7"/>
    <p:sldId id="260" r:id="rId8"/>
    <p:sldId id="265" r:id="rId9"/>
    <p:sldId id="262" r:id="rId10"/>
    <p:sldId id="263" r:id="rId11"/>
    <p:sldId id="261" r:id="rId12"/>
    <p:sldId id="264" r:id="rId13"/>
  </p:sldIdLst>
  <p:sldSz cx="18288000" cy="10287000"/>
  <p:notesSz cx="6858000" cy="9144000"/>
  <p:embeddedFontLst>
    <p:embeddedFont>
      <p:font typeface="Century Gothic" panose="020B0502020202020204" pitchFamily="34" charset="0"/>
      <p:regular r:id="rId15"/>
      <p:bold r:id="rId16"/>
      <p:italic r:id="rId17"/>
      <p:boldItalic r:id="rId18"/>
    </p:embeddedFont>
    <p:embeddedFont>
      <p:font typeface="Century Gothic Paneuropean" panose="020B0604020202020204" charset="0"/>
      <p:regular r:id="rId19"/>
    </p:embeddedFont>
    <p:embeddedFont>
      <p:font typeface="Century Gothic Paneuropean Bold" panose="020B0604020202020204" charset="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8" d="100"/>
          <a:sy n="38" d="100"/>
        </p:scale>
        <p:origin x="10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4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3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Pope" userId="2abce7f4-7fcb-477e-bce5-4a2a6ba00675" providerId="ADAL" clId="{F3E014F0-06D0-4C3F-B311-ABF28FBE87DD}"/>
    <pc:docChg chg="custSel addSld modSld">
      <pc:chgData name="Sarah Pope" userId="2abce7f4-7fcb-477e-bce5-4a2a6ba00675" providerId="ADAL" clId="{F3E014F0-06D0-4C3F-B311-ABF28FBE87DD}" dt="2026-08-28T13:43:56.429" v="28" actId="1076"/>
      <pc:docMkLst>
        <pc:docMk/>
      </pc:docMkLst>
      <pc:sldChg chg="addSp delSp modSp mod">
        <pc:chgData name="Sarah Pope" userId="2abce7f4-7fcb-477e-bce5-4a2a6ba00675" providerId="ADAL" clId="{F3E014F0-06D0-4C3F-B311-ABF28FBE87DD}" dt="2026-08-28T13:43:56.429" v="28" actId="1076"/>
        <pc:sldMkLst>
          <pc:docMk/>
          <pc:sldMk cId="0" sldId="258"/>
        </pc:sldMkLst>
        <pc:spChg chg="mod">
          <ac:chgData name="Sarah Pope" userId="2abce7f4-7fcb-477e-bce5-4a2a6ba00675" providerId="ADAL" clId="{F3E014F0-06D0-4C3F-B311-ABF28FBE87DD}" dt="2026-08-18T13:58:03.120" v="9" actId="1076"/>
          <ac:spMkLst>
            <pc:docMk/>
            <pc:sldMk cId="0" sldId="258"/>
            <ac:spMk id="32" creationId="{C82E475B-8B74-49D6-47A0-91FCAAABA89D}"/>
          </ac:spMkLst>
        </pc:spChg>
        <pc:picChg chg="add mod">
          <ac:chgData name="Sarah Pope" userId="2abce7f4-7fcb-477e-bce5-4a2a6ba00675" providerId="ADAL" clId="{F3E014F0-06D0-4C3F-B311-ABF28FBE87DD}" dt="2026-08-28T13:43:56.429" v="28" actId="1076"/>
          <ac:picMkLst>
            <pc:docMk/>
            <pc:sldMk cId="0" sldId="258"/>
            <ac:picMk id="18" creationId="{BCB89D0A-4C13-538A-D485-08487AAACA4C}"/>
          </ac:picMkLst>
        </pc:picChg>
        <pc:picChg chg="mod">
          <ac:chgData name="Sarah Pope" userId="2abce7f4-7fcb-477e-bce5-4a2a6ba00675" providerId="ADAL" clId="{F3E014F0-06D0-4C3F-B311-ABF28FBE87DD}" dt="2026-08-28T13:43:49.599" v="26" actId="14100"/>
          <ac:picMkLst>
            <pc:docMk/>
            <pc:sldMk cId="0" sldId="258"/>
            <ac:picMk id="20" creationId="{6BA6A43C-A399-11C8-165A-32828486A5DD}"/>
          </ac:picMkLst>
        </pc:picChg>
        <pc:picChg chg="mod modCrop">
          <ac:chgData name="Sarah Pope" userId="2abce7f4-7fcb-477e-bce5-4a2a6ba00675" providerId="ADAL" clId="{F3E014F0-06D0-4C3F-B311-ABF28FBE87DD}" dt="2026-08-18T13:58:37.528" v="16" actId="1076"/>
          <ac:picMkLst>
            <pc:docMk/>
            <pc:sldMk cId="0" sldId="258"/>
            <ac:picMk id="31" creationId="{306EB153-3851-FA1F-2923-7E98D3851355}"/>
          </ac:picMkLst>
        </pc:picChg>
        <pc:picChg chg="mod modCrop">
          <ac:chgData name="Sarah Pope" userId="2abce7f4-7fcb-477e-bce5-4a2a6ba00675" providerId="ADAL" clId="{F3E014F0-06D0-4C3F-B311-ABF28FBE87DD}" dt="2026-08-18T13:58:12.475" v="11" actId="732"/>
          <ac:picMkLst>
            <pc:docMk/>
            <pc:sldMk cId="0" sldId="258"/>
            <ac:picMk id="36" creationId="{C9F6B2E1-7540-E171-6CC4-A5366B737B14}"/>
          </ac:picMkLst>
        </pc:picChg>
        <pc:picChg chg="mod">
          <ac:chgData name="Sarah Pope" userId="2abce7f4-7fcb-477e-bce5-4a2a6ba00675" providerId="ADAL" clId="{F3E014F0-06D0-4C3F-B311-ABF28FBE87DD}" dt="2026-08-18T13:57:53.543" v="7" actId="1076"/>
          <ac:picMkLst>
            <pc:docMk/>
            <pc:sldMk cId="0" sldId="258"/>
            <ac:picMk id="42" creationId="{12FC7F16-2405-BBEE-4FF9-77B195DBC5B7}"/>
          </ac:picMkLst>
        </pc:picChg>
      </pc:sldChg>
    </pc:docChg>
  </pc:docChgLst>
  <pc:docChgLst>
    <pc:chgData name="Georgia Ashby" userId="c031cc98-2eb9-447d-a763-8b7d56c344e8" providerId="ADAL" clId="{FC1C0A75-3082-4ED1-B193-F0E2B8CD9BA4}"/>
    <pc:docChg chg="custSel modSld">
      <pc:chgData name="Georgia Ashby" userId="c031cc98-2eb9-447d-a763-8b7d56c344e8" providerId="ADAL" clId="{FC1C0A75-3082-4ED1-B193-F0E2B8CD9BA4}" dt="2026-09-09T12:11:50.852" v="302" actId="1076"/>
      <pc:docMkLst>
        <pc:docMk/>
      </pc:docMkLst>
      <pc:sldChg chg="modSp mod">
        <pc:chgData name="Georgia Ashby" userId="c031cc98-2eb9-447d-a763-8b7d56c344e8" providerId="ADAL" clId="{FC1C0A75-3082-4ED1-B193-F0E2B8CD9BA4}" dt="2026-09-09T12:11:50.852" v="302" actId="1076"/>
        <pc:sldMkLst>
          <pc:docMk/>
          <pc:sldMk cId="1873054806" sldId="261"/>
        </pc:sldMkLst>
        <pc:spChg chg="mod">
          <ac:chgData name="Georgia Ashby" userId="c031cc98-2eb9-447d-a763-8b7d56c344e8" providerId="ADAL" clId="{FC1C0A75-3082-4ED1-B193-F0E2B8CD9BA4}" dt="2026-09-09T12:11:50.852" v="302" actId="1076"/>
          <ac:spMkLst>
            <pc:docMk/>
            <pc:sldMk cId="1873054806" sldId="261"/>
            <ac:spMk id="42" creationId="{EADE31C6-C7B4-FCBF-F188-4AA3F8CA9F0A}"/>
          </ac:spMkLst>
        </pc:spChg>
      </pc:sldChg>
      <pc:sldChg chg="modSp mod">
        <pc:chgData name="Georgia Ashby" userId="c031cc98-2eb9-447d-a763-8b7d56c344e8" providerId="ADAL" clId="{FC1C0A75-3082-4ED1-B193-F0E2B8CD9BA4}" dt="2026-09-09T12:09:22.279" v="258" actId="207"/>
        <pc:sldMkLst>
          <pc:docMk/>
          <pc:sldMk cId="3770144389" sldId="262"/>
        </pc:sldMkLst>
        <pc:spChg chg="mod">
          <ac:chgData name="Georgia Ashby" userId="c031cc98-2eb9-447d-a763-8b7d56c344e8" providerId="ADAL" clId="{FC1C0A75-3082-4ED1-B193-F0E2B8CD9BA4}" dt="2026-09-09T12:09:22.279" v="258" actId="207"/>
          <ac:spMkLst>
            <pc:docMk/>
            <pc:sldMk cId="3770144389" sldId="262"/>
            <ac:spMk id="42" creationId="{057BF419-6CD4-C9FC-7EA1-01583017E2D1}"/>
          </ac:spMkLst>
        </pc:spChg>
      </pc:sldChg>
      <pc:sldChg chg="addSp modSp mod">
        <pc:chgData name="Georgia Ashby" userId="c031cc98-2eb9-447d-a763-8b7d56c344e8" providerId="ADAL" clId="{FC1C0A75-3082-4ED1-B193-F0E2B8CD9BA4}" dt="2026-09-09T12:11:10.106" v="264" actId="1076"/>
        <pc:sldMkLst>
          <pc:docMk/>
          <pc:sldMk cId="614764940" sldId="263"/>
        </pc:sldMkLst>
        <pc:spChg chg="mod">
          <ac:chgData name="Georgia Ashby" userId="c031cc98-2eb9-447d-a763-8b7d56c344e8" providerId="ADAL" clId="{FC1C0A75-3082-4ED1-B193-F0E2B8CD9BA4}" dt="2026-09-09T12:09:51.170" v="260" actId="1076"/>
          <ac:spMkLst>
            <pc:docMk/>
            <pc:sldMk cId="614764940" sldId="263"/>
            <ac:spMk id="18" creationId="{355F568E-7257-BD71-28D4-0EEFF4C0F440}"/>
          </ac:spMkLst>
        </pc:spChg>
        <pc:picChg chg="add mod">
          <ac:chgData name="Georgia Ashby" userId="c031cc98-2eb9-447d-a763-8b7d56c344e8" providerId="ADAL" clId="{FC1C0A75-3082-4ED1-B193-F0E2B8CD9BA4}" dt="2026-09-09T12:11:10.106" v="264" actId="1076"/>
          <ac:picMkLst>
            <pc:docMk/>
            <pc:sldMk cId="614764940" sldId="263"/>
            <ac:picMk id="14" creationId="{75422BAD-5A28-8C21-5524-C32C40DA30E9}"/>
          </ac:picMkLst>
        </pc:picChg>
        <pc:picChg chg="mod">
          <ac:chgData name="Georgia Ashby" userId="c031cc98-2eb9-447d-a763-8b7d56c344e8" providerId="ADAL" clId="{FC1C0A75-3082-4ED1-B193-F0E2B8CD9BA4}" dt="2026-09-09T12:09:44.345" v="259" actId="1076"/>
          <ac:picMkLst>
            <pc:docMk/>
            <pc:sldMk cId="614764940" sldId="263"/>
            <ac:picMk id="19" creationId="{9860480C-17A2-DBFD-145A-1C6642EDEB94}"/>
          </ac:picMkLst>
        </pc:picChg>
      </pc:sldChg>
    </pc:docChg>
  </pc:docChgLst>
  <pc:docChgLst>
    <pc:chgData name="Tim Beavan" userId="60e4d6fe-5f9b-4ab5-ab4d-a35ccda40f80" providerId="ADAL" clId="{F4B1EAA8-A094-4517-9E6F-629D1E4B93C5}"/>
    <pc:docChg chg="undo custSel modSld">
      <pc:chgData name="Tim Beavan" userId="60e4d6fe-5f9b-4ab5-ab4d-a35ccda40f80" providerId="ADAL" clId="{F4B1EAA8-A094-4517-9E6F-629D1E4B93C5}" dt="2026-09-08T20:47:42.706" v="32" actId="1076"/>
      <pc:docMkLst>
        <pc:docMk/>
      </pc:docMkLst>
      <pc:sldChg chg="modSp mod">
        <pc:chgData name="Tim Beavan" userId="60e4d6fe-5f9b-4ab5-ab4d-a35ccda40f80" providerId="ADAL" clId="{F4B1EAA8-A094-4517-9E6F-629D1E4B93C5}" dt="2026-09-08T20:46:54.948" v="5" actId="20577"/>
        <pc:sldMkLst>
          <pc:docMk/>
          <pc:sldMk cId="3770144389" sldId="262"/>
        </pc:sldMkLst>
        <pc:spChg chg="mod">
          <ac:chgData name="Tim Beavan" userId="60e4d6fe-5f9b-4ab5-ab4d-a35ccda40f80" providerId="ADAL" clId="{F4B1EAA8-A094-4517-9E6F-629D1E4B93C5}" dt="2026-09-08T20:46:54.948" v="5" actId="20577"/>
          <ac:spMkLst>
            <pc:docMk/>
            <pc:sldMk cId="3770144389" sldId="262"/>
            <ac:spMk id="42" creationId="{057BF419-6CD4-C9FC-7EA1-01583017E2D1}"/>
          </ac:spMkLst>
        </pc:spChg>
      </pc:sldChg>
      <pc:sldChg chg="delSp modSp mod">
        <pc:chgData name="Tim Beavan" userId="60e4d6fe-5f9b-4ab5-ab4d-a35ccda40f80" providerId="ADAL" clId="{F4B1EAA8-A094-4517-9E6F-629D1E4B93C5}" dt="2026-09-08T20:47:42.706" v="32" actId="1076"/>
        <pc:sldMkLst>
          <pc:docMk/>
          <pc:sldMk cId="614764940" sldId="263"/>
        </pc:sldMkLst>
        <pc:spChg chg="mod">
          <ac:chgData name="Tim Beavan" userId="60e4d6fe-5f9b-4ab5-ab4d-a35ccda40f80" providerId="ADAL" clId="{F4B1EAA8-A094-4517-9E6F-629D1E4B93C5}" dt="2026-09-08T20:47:42.706" v="32" actId="1076"/>
          <ac:spMkLst>
            <pc:docMk/>
            <pc:sldMk cId="614764940" sldId="263"/>
            <ac:spMk id="16" creationId="{06A069F8-4EC7-84F4-DF62-7AA115817CD8}"/>
          </ac:spMkLst>
        </pc:spChg>
        <pc:spChg chg="mod">
          <ac:chgData name="Tim Beavan" userId="60e4d6fe-5f9b-4ab5-ab4d-a35ccda40f80" providerId="ADAL" clId="{F4B1EAA8-A094-4517-9E6F-629D1E4B93C5}" dt="2026-09-08T20:47:25.502" v="9" actId="14100"/>
          <ac:spMkLst>
            <pc:docMk/>
            <pc:sldMk cId="614764940" sldId="263"/>
            <ac:spMk id="18" creationId="{355F568E-7257-BD71-28D4-0EEFF4C0F440}"/>
          </ac:spMkLst>
        </pc:spChg>
        <pc:picChg chg="del">
          <ac:chgData name="Tim Beavan" userId="60e4d6fe-5f9b-4ab5-ab4d-a35ccda40f80" providerId="ADAL" clId="{F4B1EAA8-A094-4517-9E6F-629D1E4B93C5}" dt="2026-09-08T20:47:29.624" v="10" actId="478"/>
          <ac:picMkLst>
            <pc:docMk/>
            <pc:sldMk cId="614764940" sldId="263"/>
            <ac:picMk id="14" creationId="{9C139ECE-9A3F-45DD-FD86-A97FD6F2E18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09.09.2026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842BA-F475-C8C2-99A9-43E9CCEA2E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F964395-6640-9B4C-6B9F-900DE64DEC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5DD15B-CE7D-F8FE-7CE1-206790F400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96EBAC8-7484-7B71-2632-B8FE581F88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A9FE31-D18F-F934-D33E-38A6AFCB8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74F2BC-3988-3AA4-50C5-40603D1504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DA0D86-072C-4BBB-97CF-172C8C1B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007225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E7B139-176D-9115-CCCB-CD0B7B2C2D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194BC9E-5DD9-A645-8AF0-8D79A0E47F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92C94A0-7125-E73D-4449-726C3C07FED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EADBF4C-9C2F-5183-F47F-88F3C8E620E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A2C6305-D608-50F2-58E8-9C4FC17D8E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291A73-CBE9-6A38-ABBE-2EE0DC9B743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29853A-CDBE-35D3-6C97-7D37FE631C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623725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CEED63-402A-B866-A646-5A21D3521E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67EC3C-6D30-A06D-D7D6-02897465D5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2E22DC-4E44-7CAC-3BD6-F877749BFA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882BA29-9C17-ECF1-4602-E32CAED16FD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2AB1063-197E-6487-33A4-0DD16F23F3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522D3E-0867-E85C-BC0B-1AD46583213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67A6EC-81E7-F54C-AF90-4628FBF28FD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8478844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4D6B6-8C77-C1F3-CEA7-B694CF374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E7D0E-9688-B9AA-6917-D9A0DEA3C7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13B34D-A259-000A-55BD-7C26F88E558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5ACCE99-FAA1-2719-47FD-8DC71163812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01A2E25-5AE2-3894-2A3B-23EF48AA5B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DB6F2E-19F3-CB4E-4F28-3752319AA06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008FC1-45F3-5A75-61D2-F0D967C6EF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1573771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2917FB-E25F-A3FD-6F0A-5BBB8FFDBE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4FD11F-DF6E-7EEF-4058-5ECD83FAD4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58D29A-60F9-E83C-17E7-788A4BBE877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9CECC1-D2D3-2E94-8819-01B7CC9CFC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EB00D72-D465-043E-97BC-157EB606D2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2016C7-D8BA-E116-76EB-FC2D3303ED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376598-7FD9-2DFB-4573-211A7EEF5B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250621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wessexprimary.org/uniform/" TargetMode="Externa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2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28700" y="3162300"/>
            <a:ext cx="11378282" cy="2778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Year 5 Pine &amp; Poplar</a:t>
            </a:r>
          </a:p>
          <a:p>
            <a:pPr algn="l">
              <a:lnSpc>
                <a:spcPts val="11200"/>
              </a:lnSpc>
            </a:pPr>
            <a:r>
              <a:rPr lang="en-US" sz="800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September 2026-2027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905000" y="370064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Staff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5152CF-2E30-C993-22C0-165DDB1F898E}"/>
              </a:ext>
            </a:extLst>
          </p:cNvPr>
          <p:cNvSpPr txBox="1"/>
          <p:nvPr/>
        </p:nvSpPr>
        <p:spPr>
          <a:xfrm>
            <a:off x="1380189" y="4744872"/>
            <a:ext cx="20603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Ashby- Pine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9EA3C9E-6A57-C926-0FE7-E919D5297962}"/>
              </a:ext>
            </a:extLst>
          </p:cNvPr>
          <p:cNvSpPr txBox="1"/>
          <p:nvPr/>
        </p:nvSpPr>
        <p:spPr>
          <a:xfrm>
            <a:off x="2166474" y="7662593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Philips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87063D8-623D-E0B4-243E-EE3B5147ACA8}"/>
              </a:ext>
            </a:extLst>
          </p:cNvPr>
          <p:cNvSpPr txBox="1"/>
          <p:nvPr/>
        </p:nvSpPr>
        <p:spPr>
          <a:xfrm>
            <a:off x="5510041" y="7662593"/>
            <a:ext cx="17407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 Randall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4B30734-AFF3-7595-29C2-7D095E6CBE46}"/>
              </a:ext>
            </a:extLst>
          </p:cNvPr>
          <p:cNvSpPr txBox="1"/>
          <p:nvPr/>
        </p:nvSpPr>
        <p:spPr>
          <a:xfrm>
            <a:off x="8759526" y="7665182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Hillbourne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6F68D9C-A057-30A8-F3AB-9C39D2678A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9121" y="5272965"/>
            <a:ext cx="2569968" cy="22637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FEC8A0B-71DC-C790-7DB2-B3D97411E5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81403" y="5094592"/>
            <a:ext cx="2226647" cy="23796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BA6A43C-A399-11C8-165A-32828486A5DD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51" t="-468" r="19464" b="468"/>
          <a:stretch>
            <a:fillRect/>
          </a:stretch>
        </p:blipFill>
        <p:spPr>
          <a:xfrm>
            <a:off x="11687539" y="1990104"/>
            <a:ext cx="1889893" cy="240054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013CA76-4551-F86D-59A5-A8D6BD5493E8}"/>
              </a:ext>
            </a:extLst>
          </p:cNvPr>
          <p:cNvSpPr txBox="1"/>
          <p:nvPr/>
        </p:nvSpPr>
        <p:spPr>
          <a:xfrm>
            <a:off x="11776914" y="7617049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Ms Rowell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82E475B-8B74-49D6-47A0-91FCAAABA89D}"/>
              </a:ext>
            </a:extLst>
          </p:cNvPr>
          <p:cNvSpPr txBox="1"/>
          <p:nvPr/>
        </p:nvSpPr>
        <p:spPr>
          <a:xfrm>
            <a:off x="4313291" y="4697733"/>
            <a:ext cx="25699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dirty="0">
                <a:latin typeface="Century Gothic" panose="020B0502020202020204" pitchFamily="34" charset="0"/>
              </a:rPr>
              <a:t>Mrs Hussain– Poplar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CA2D1489-5C79-8998-8EEE-EF44CA82D4D2}"/>
              </a:ext>
            </a:extLst>
          </p:cNvPr>
          <p:cNvSpPr txBox="1"/>
          <p:nvPr/>
        </p:nvSpPr>
        <p:spPr>
          <a:xfrm>
            <a:off x="11687540" y="4557953"/>
            <a:ext cx="18005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Vee (PPA)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2556B14-E276-B593-963C-404DCA087C74}"/>
              </a:ext>
            </a:extLst>
          </p:cNvPr>
          <p:cNvSpPr txBox="1"/>
          <p:nvPr/>
        </p:nvSpPr>
        <p:spPr>
          <a:xfrm>
            <a:off x="7562685" y="4502908"/>
            <a:ext cx="239368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>
                <a:latin typeface="Century Gothic" panose="020B0502020202020204" pitchFamily="34" charset="0"/>
              </a:rPr>
              <a:t>Mrs Szablowski (PPA)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306EB153-3851-FA1F-2923-7E98D3851355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9711" r="9378"/>
          <a:stretch>
            <a:fillRect/>
          </a:stretch>
        </p:blipFill>
        <p:spPr>
          <a:xfrm>
            <a:off x="1273275" y="2402341"/>
            <a:ext cx="2304783" cy="2263759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9F6B2E1-7540-E171-6CC4-A5366B737B14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4188"/>
          <a:stretch>
            <a:fillRect/>
          </a:stretch>
        </p:blipFill>
        <p:spPr>
          <a:xfrm>
            <a:off x="4606241" y="2179931"/>
            <a:ext cx="1928261" cy="242086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0DC7B90-3BFD-8483-1F93-D4BAE321129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70627" y="5080874"/>
            <a:ext cx="2232029" cy="257416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2FC7F16-2405-BBEE-4FF9-77B195DBC5B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1266" y="5204844"/>
            <a:ext cx="2447619" cy="240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CB89D0A-4C13-538A-D485-08487AAACA4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40823" y="2361522"/>
            <a:ext cx="1980543" cy="2084236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122207" y="-256668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Curriculum Map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076E167-3F0C-54CE-1C12-DF280BFE28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0293" y="942669"/>
            <a:ext cx="11821169" cy="75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1905000" y="-134743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CA0F1D2-675E-8C2B-2F67-370161037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8324" y="823264"/>
            <a:ext cx="11609083" cy="7377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4C8257-201D-A4C1-80AA-6892945597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9831AEE-5554-D0E7-E06E-A257DA365F9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8E0C28D-9AD6-BF50-0D54-7B0929048EA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0620633-0BFD-CACD-8189-BF68752CE5F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F59724ED-BF44-5E74-0624-74FBA4CFD5A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AC0DB33-ABAE-A579-CE87-B6DED4D3C93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3DD935F8-A231-864D-0622-609E03A3FF1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4EEC5B67-5D36-7684-E3F6-2873C604D3C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799EBB-8845-115F-33AC-0A667D37A9A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2246476-3DAC-F34B-A228-D89A95D0129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A6C69D3-C493-A468-CD79-581BAAE3C82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CF03508A-778E-1519-341E-7F7533782680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7A95DFB1-B56F-A5FC-2A39-9CBE466EB8C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71E773B5-DE64-F89C-C50F-D2D6D08F216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65E8299C-D8CC-E766-AF2E-538774973A2A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8D9FCDCE-99F9-E92E-C2C7-70D9897F7B04}"/>
              </a:ext>
            </a:extLst>
          </p:cNvPr>
          <p:cNvSpPr txBox="1"/>
          <p:nvPr/>
        </p:nvSpPr>
        <p:spPr>
          <a:xfrm>
            <a:off x="1904999" y="370064"/>
            <a:ext cx="437110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Behaviour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83DF90D-3105-6706-C4D0-2899A47F3AA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601" t="-324" r="10710" b="39836"/>
          <a:stretch>
            <a:fillRect/>
          </a:stretch>
        </p:blipFill>
        <p:spPr>
          <a:xfrm>
            <a:off x="892230" y="2074108"/>
            <a:ext cx="7512617" cy="5954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014A1E-97DC-A6B3-A619-2DB807C873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9838" t="58604" r="10830"/>
          <a:stretch>
            <a:fillRect/>
          </a:stretch>
        </p:blipFill>
        <p:spPr>
          <a:xfrm>
            <a:off x="9144000" y="2808074"/>
            <a:ext cx="7204364" cy="392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601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E8CA8-1330-A55E-AD16-6ED303C5D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DB8BC14-2251-2135-BA9A-30DCD935378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E8F1F6D-17C2-3211-5902-F258481CEF7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30A91A0-60D9-6A25-1BF5-72DC78BF08E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532CC697-1647-C4EE-2220-BEC5BDBC4DF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F69BCAF-4450-A714-D5DC-C91114E6762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49BD944-C364-C405-E894-28AD742F65F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55C009F2-E135-8C64-327B-A2432BAD29D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85FAB3B-18D0-30D8-BF61-2875C7EF134D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DF9DEB6-D7AD-47A9-54E8-89A62780B41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667A04B-34E2-7195-4FDA-526D58FF42C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8B18436D-B53B-2690-4836-8E00190B5A3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513AF6F-DFD8-8C55-A510-3D0E2E89D84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935966E1-13F3-09C1-3F51-F0D53422B0B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4B2FE689-1984-31DB-E773-F345A527B4C6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D487CFBC-B063-29D5-67A1-C88FCEA9609E}"/>
              </a:ext>
            </a:extLst>
          </p:cNvPr>
          <p:cNvSpPr txBox="1"/>
          <p:nvPr/>
        </p:nvSpPr>
        <p:spPr>
          <a:xfrm>
            <a:off x="122207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057BF419-6CD4-C9FC-7EA1-01583017E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6154400" cy="5627931"/>
          </a:xfrm>
        </p:spPr>
        <p:txBody>
          <a:bodyPr>
            <a:normAutofit fontScale="85000" lnSpcReduction="20000"/>
          </a:bodyPr>
          <a:lstStyle/>
          <a:p>
            <a:r>
              <a:rPr lang="en-GB" sz="4000" dirty="0">
                <a:latin typeface="Century Gothic" panose="020B0502020202020204" pitchFamily="34" charset="0"/>
              </a:rPr>
              <a:t>Small pencil case with essential equipment: </a:t>
            </a:r>
            <a:r>
              <a:rPr lang="en-GB" sz="4000" b="1" dirty="0">
                <a:latin typeface="Century Gothic" panose="020B0502020202020204" pitchFamily="34" charset="0"/>
              </a:rPr>
              <a:t>pencil, blue handwriting pen, rubber, sharpener, green editing pen, glue stick, whiteboard pen – </a:t>
            </a:r>
            <a:r>
              <a:rPr lang="en-GB" sz="4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 scissors</a:t>
            </a:r>
          </a:p>
          <a:p>
            <a:endParaRPr lang="en-GB" sz="4000" dirty="0">
              <a:latin typeface="Century Gothic" panose="020B0502020202020204" pitchFamily="34" charset="0"/>
            </a:endParaRPr>
          </a:p>
          <a:p>
            <a:r>
              <a:rPr lang="en-GB" sz="4000" dirty="0">
                <a:latin typeface="Century Gothic" panose="020B0502020202020204" pitchFamily="34" charset="0"/>
              </a:rPr>
              <a:t>PE days for Term 1 – </a:t>
            </a:r>
            <a:r>
              <a:rPr lang="en-GB" sz="4000" b="1" dirty="0">
                <a:latin typeface="Century Gothic" panose="020B0502020202020204" pitchFamily="34" charset="0"/>
              </a:rPr>
              <a:t>Monday – outdoors 				</a:t>
            </a:r>
          </a:p>
          <a:p>
            <a:pPr marL="0" indent="0">
              <a:buNone/>
            </a:pPr>
            <a:r>
              <a:rPr lang="en-GB" sz="4000" b="1" dirty="0">
                <a:latin typeface="Century Gothic" panose="020B0502020202020204" pitchFamily="34" charset="0"/>
              </a:rPr>
              <a:t>                                      Tuesday - Indoors</a:t>
            </a:r>
          </a:p>
          <a:p>
            <a:pPr marL="0" indent="0">
              <a:buNone/>
            </a:pPr>
            <a:r>
              <a:rPr lang="en-GB" sz="4000" b="1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4000" b="1" dirty="0">
                <a:latin typeface="Century Gothic" panose="020B0502020202020204" pitchFamily="34" charset="0"/>
              </a:rPr>
              <a:t>Mobile Phones need to be handed in to teachers in the morning, and they will be given back to your child at home time to use off site.</a:t>
            </a:r>
          </a:p>
          <a:p>
            <a:pPr marL="0" indent="0">
              <a:buNone/>
            </a:pPr>
            <a:r>
              <a:rPr lang="en-GB" sz="4000" dirty="0">
                <a:latin typeface="Century Gothic" panose="020B0502020202020204" pitchFamily="34" charset="0"/>
              </a:rPr>
              <a:t> </a:t>
            </a:r>
          </a:p>
          <a:p>
            <a:r>
              <a:rPr lang="en-GB" sz="4000" dirty="0">
                <a:latin typeface="Century Gothic" panose="020B0502020202020204" pitchFamily="34" charset="0"/>
              </a:rPr>
              <a:t>Uniform reminder  - </a:t>
            </a:r>
            <a:r>
              <a:rPr lang="en-GB" sz="4000" dirty="0">
                <a:latin typeface="Century Gothic" panose="020B0502020202020204" pitchFamily="34" charset="0"/>
                <a:hlinkClick r:id="rId5"/>
              </a:rPr>
              <a:t>https://www.wessexprimary.org/uniform/</a:t>
            </a: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144389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885C77-A254-B2A8-6C1A-9421BBFE28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6AC1C2F-480A-7FC6-EF64-0C81A9C729B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09CDA1F5-DAAD-F3C0-F409-B19E8D7E72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37E209B-623B-B183-0E8D-F7B8962E59E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85785B2F-2A9F-D630-28D9-DA52159A483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DCD0DA47-EDD9-788C-088B-39DF797D41D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C1A2D81-A75E-7469-25AC-E1682E46570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0A679B8-F918-F667-9125-978AD0866DC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519ECD6-B096-1DA8-B138-ED9ADD41FB0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C50EFF9D-80E8-E4B7-B5B5-2EEE530BD21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FB07FF1E-51B5-DE5E-EF12-BEF328A0FFB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F5E5EFC-05CF-80FC-EB35-0D7A2A9F2568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617C7D40-C5F1-F54E-19BE-FA5B736C170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4EBFAFD-C834-E7ED-080D-A0CCE57CCB0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BA6A26ED-7878-DE18-F84D-8B856570B6F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62D1C8CA-A700-1546-9DD9-238298216218}"/>
              </a:ext>
            </a:extLst>
          </p:cNvPr>
          <p:cNvSpPr txBox="1"/>
          <p:nvPr/>
        </p:nvSpPr>
        <p:spPr>
          <a:xfrm>
            <a:off x="194489" y="636020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2667D52-2517-A7CA-FA5E-30DE716C1E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5123" y="3349638"/>
            <a:ext cx="3973243" cy="27145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34BE6E7-E403-AFFC-0070-7F06BAC8B01C}"/>
              </a:ext>
            </a:extLst>
          </p:cNvPr>
          <p:cNvSpPr txBox="1"/>
          <p:nvPr/>
        </p:nvSpPr>
        <p:spPr>
          <a:xfrm>
            <a:off x="218552" y="6611123"/>
            <a:ext cx="410093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latin typeface="Century Gothic" panose="020B0502020202020204" pitchFamily="34" charset="0"/>
              </a:rPr>
              <a:t>15-20 mins reading daily and complete quiz in school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A069F8-4EC7-84F4-DF62-7AA115817CD8}"/>
              </a:ext>
            </a:extLst>
          </p:cNvPr>
          <p:cNvSpPr/>
          <p:nvPr/>
        </p:nvSpPr>
        <p:spPr>
          <a:xfrm>
            <a:off x="8774710" y="1654171"/>
            <a:ext cx="4261771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Maths activity weekly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C4C276-1CC4-3CFB-985D-19960A06A895}"/>
              </a:ext>
            </a:extLst>
          </p:cNvPr>
          <p:cNvSpPr/>
          <p:nvPr/>
        </p:nvSpPr>
        <p:spPr>
          <a:xfrm>
            <a:off x="3979025" y="6439946"/>
            <a:ext cx="3414323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>
                <a:latin typeface="Century Gothic" panose="020B0502020202020204" pitchFamily="34" charset="0"/>
              </a:rPr>
              <a:t>Log in daily - timetables </a:t>
            </a:r>
          </a:p>
          <a:p>
            <a:pPr algn="ctr"/>
            <a:r>
              <a:rPr lang="en-GB" sz="3200">
                <a:latin typeface="Century Gothic" panose="020B0502020202020204" pitchFamily="34" charset="0"/>
              </a:rPr>
              <a:t>practise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55F568E-7257-BD71-28D4-0EEFF4C0F440}"/>
              </a:ext>
            </a:extLst>
          </p:cNvPr>
          <p:cNvSpPr/>
          <p:nvPr/>
        </p:nvSpPr>
        <p:spPr>
          <a:xfrm>
            <a:off x="12388876" y="1461473"/>
            <a:ext cx="2421440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3200" dirty="0">
                <a:latin typeface="Century Gothic" panose="020B0502020202020204" pitchFamily="34" charset="0"/>
              </a:rPr>
              <a:t>Spellings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860480C-17A2-DBFD-145A-1C6642EDEB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01523" y="2218130"/>
            <a:ext cx="4563320" cy="2714542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39A6B8E-D58F-5758-83F5-D0FAFEE450C7}"/>
              </a:ext>
            </a:extLst>
          </p:cNvPr>
          <p:cNvSpPr/>
          <p:nvPr/>
        </p:nvSpPr>
        <p:spPr>
          <a:xfrm>
            <a:off x="409614" y="2174806"/>
            <a:ext cx="678081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4800" b="1">
                <a:latin typeface="Century Gothic" panose="020B0502020202020204" pitchFamily="34" charset="0"/>
              </a:rPr>
              <a:t>Home Learning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1EA29D5-1831-9FAE-88D4-F5C43AEAA1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966" y="3069619"/>
            <a:ext cx="2336199" cy="33826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A1D45C7-DC77-3CC1-7ED1-63FE30B981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46270" y="3106194"/>
            <a:ext cx="2748383" cy="3392899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821ECEE6-6FDF-FDEC-B3A1-AF273BD35E2F}"/>
              </a:ext>
            </a:extLst>
          </p:cNvPr>
          <p:cNvSpPr/>
          <p:nvPr/>
        </p:nvSpPr>
        <p:spPr>
          <a:xfrm>
            <a:off x="7624215" y="6658900"/>
            <a:ext cx="3414323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GB" sz="3200">
                <a:latin typeface="Century Gothic" panose="020B0502020202020204" pitchFamily="34" charset="0"/>
              </a:rPr>
              <a:t>Reading comprehension weekly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5422BAD-5A28-8C21-5524-C32C40DA30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676880" y="5123766"/>
            <a:ext cx="2898026" cy="301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764940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9CD61A-4E2E-8743-1AE8-757B8E9885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1C1C495-AFD7-8D21-C00E-57D35F85F12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F3539C0-0C30-A5B0-0246-81BAC2339B6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EC4DCD6-6139-AC9B-27A8-108CE8F2E90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68C156-5ECA-E108-412A-644958F4EF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90F15D65-331D-D431-E668-443E8D9D284E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7868A79-E760-8B66-119C-8F0F5F60389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7A6EE6F9-87E3-B0DB-DF38-7F7C273AB69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11A1F8F7-41EF-C6CD-4894-550FEAA22F3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ACFBA-8C21-1D3A-018B-57FE2A7B1C3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B0B8D65-6618-2326-647F-94BA2B4E775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6EFA4562-5CC5-1FB9-4D0A-BC3360503BD6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395DECC-7B59-28A8-18B0-75A125A52E68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C6A05527-FFF9-E2EA-E226-DB6312F78B8B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F01BF5E1-FB21-7EC7-94AE-0DCA3CFAA804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A9D0ED4-EB52-E484-980A-5CBD73843D9E}"/>
              </a:ext>
            </a:extLst>
          </p:cNvPr>
          <p:cNvSpPr txBox="1"/>
          <p:nvPr/>
        </p:nvSpPr>
        <p:spPr>
          <a:xfrm>
            <a:off x="0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Key Information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EADE31C6-C7B4-FCBF-F188-4AA3F8CA9F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678" y="2006190"/>
            <a:ext cx="16154400" cy="5627931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GB" sz="4000" dirty="0">
              <a:latin typeface="Century Gothic" panose="020B0502020202020204" pitchFamily="34" charset="0"/>
            </a:endParaRPr>
          </a:p>
          <a:p>
            <a:r>
              <a:rPr lang="en-GB" sz="4000" dirty="0">
                <a:latin typeface="Century Gothic"/>
              </a:rPr>
              <a:t>Music – Singing at the Hexagon in Spring </a:t>
            </a:r>
          </a:p>
          <a:p>
            <a:endParaRPr lang="en-GB" sz="4000" dirty="0">
              <a:latin typeface="Century Gothic"/>
            </a:endParaRPr>
          </a:p>
          <a:p>
            <a:r>
              <a:rPr lang="en-GB" sz="4000" dirty="0">
                <a:latin typeface="Century Gothic"/>
              </a:rPr>
              <a:t>Trip linked to the Viking topic Summer Term: date tbc</a:t>
            </a:r>
          </a:p>
          <a:p>
            <a:endParaRPr lang="en-GB" sz="4000" dirty="0">
              <a:latin typeface="Century Gothic" panose="020B0502020202020204" pitchFamily="34" charset="0"/>
            </a:endParaRPr>
          </a:p>
          <a:p>
            <a:r>
              <a:rPr lang="en-GB" sz="4000" dirty="0">
                <a:latin typeface="Century Gothic"/>
              </a:rPr>
              <a:t>Ancient Greek Day  - dress up and activities linked to Ancient Greek Civilisation Spring Term: date tbc</a:t>
            </a:r>
            <a:endParaRPr lang="en-GB" sz="4000" dirty="0">
              <a:latin typeface="Century Gothic" panose="020B0502020202020204" pitchFamily="34" charset="0"/>
            </a:endParaRPr>
          </a:p>
          <a:p>
            <a:endParaRPr lang="en-GB" sz="4000" dirty="0">
              <a:latin typeface="Century Gothic" panose="020B0502020202020204" pitchFamily="34" charset="0"/>
            </a:endParaRPr>
          </a:p>
          <a:p>
            <a:r>
              <a:rPr lang="en-GB" sz="4000" dirty="0">
                <a:latin typeface="Century Gothic" panose="020B0502020202020204" pitchFamily="34" charset="0"/>
              </a:rPr>
              <a:t>Cycling proficiency – Summer term</a:t>
            </a:r>
          </a:p>
          <a:p>
            <a:pPr marL="0" indent="0">
              <a:buSzPct val="80000"/>
              <a:buNone/>
            </a:pPr>
            <a:endParaRPr lang="en-GB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054806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E09853-83CF-554D-B4B6-B544B0809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FD9B19C-E97F-F0D2-BDE3-8E8AC85BA94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AA4F619-0143-C6AD-3A17-3B5CC6B40C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5DFC49B-273B-6FAE-FC3E-73B7F3751AF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246D4C5-EB53-30B5-9EC5-F55B44E8DA8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61A075D-B0F7-EC16-7176-2C56739AD50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57653D6-F169-CFDA-F395-A6386D62E70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B60DF95-C5B8-AFA5-C193-BB0D15C79B5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DFC6F982-1347-1073-C7A2-B5569F3B629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A9F495DA-233E-1E75-0DCC-9DA50DEA41ED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E7FBC29D-B168-5558-C3A5-B27FD62EB39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7E6CADD-B9DF-CC73-773A-2A38166444A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DA41A03E-4472-DBB4-78AA-48C4FB8595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B3FF920C-17B4-AF03-7A74-8DD270AC228F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1934706B-77B9-251A-4D18-FC8AA9D878C8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1B2F3739-49C2-1EE0-240F-28B8B30CA91B}"/>
              </a:ext>
            </a:extLst>
          </p:cNvPr>
          <p:cNvSpPr txBox="1"/>
          <p:nvPr/>
        </p:nvSpPr>
        <p:spPr>
          <a:xfrm>
            <a:off x="369528" y="370064"/>
            <a:ext cx="671387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Attendance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2BFAF7E5-662B-8809-5B53-6B10E1BF8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411168"/>
            <a:ext cx="15957738" cy="5627931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sz="4000" b="1">
                <a:latin typeface="Century Gothic" panose="020B0502020202020204" pitchFamily="34" charset="0"/>
              </a:rPr>
              <a:t>School target of 97%</a:t>
            </a:r>
          </a:p>
          <a:p>
            <a:pPr marL="0" indent="0">
              <a:buNone/>
            </a:pPr>
            <a:endParaRPr lang="en-GB" sz="1700">
              <a:latin typeface="Century Gothic" panose="020B0502020202020204" pitchFamily="34" charset="0"/>
            </a:endParaRPr>
          </a:p>
          <a:p>
            <a:r>
              <a:rPr lang="en-GB" sz="4000">
                <a:latin typeface="Century Gothic" panose="020B0502020202020204" pitchFamily="34" charset="0"/>
              </a:rPr>
              <a:t>There are 190 days that children should attend school each year</a:t>
            </a:r>
          </a:p>
          <a:p>
            <a:r>
              <a:rPr lang="en-GB" sz="4000">
                <a:latin typeface="Century Gothic" panose="020B0502020202020204" pitchFamily="34" charset="0"/>
              </a:rPr>
              <a:t>5 days off a year will give a child an attendance of 97%</a:t>
            </a:r>
          </a:p>
          <a:p>
            <a:r>
              <a:rPr lang="en-GB" sz="4000">
                <a:latin typeface="Century Gothic" panose="020B0502020202020204" pitchFamily="34" charset="0"/>
              </a:rPr>
              <a:t>Children should attend school with coughs and colds</a:t>
            </a:r>
          </a:p>
          <a:p>
            <a:r>
              <a:rPr lang="en-GB" sz="4000">
                <a:latin typeface="Century Gothic" panose="020B0502020202020204" pitchFamily="34" charset="0"/>
              </a:rPr>
              <a:t>Medical evidence will be asked for excessive absences relating to illness</a:t>
            </a:r>
          </a:p>
          <a:p>
            <a:r>
              <a:rPr lang="en-GB" sz="4000">
                <a:latin typeface="Century Gothic" panose="020B0502020202020204" pitchFamily="34" charset="0"/>
              </a:rPr>
              <a:t>No holidays, birthdays or trips away can be authorised</a:t>
            </a:r>
          </a:p>
          <a:p>
            <a:r>
              <a:rPr lang="en-GB" sz="4000">
                <a:latin typeface="Century Gothic" panose="020B0502020202020204" pitchFamily="34" charset="0"/>
              </a:rPr>
              <a:t>Punctuality is being monitored more closely this year</a:t>
            </a:r>
          </a:p>
          <a:p>
            <a:r>
              <a:rPr lang="en-GB" sz="4000">
                <a:latin typeface="Century Gothic" panose="020B0502020202020204" pitchFamily="34" charset="0"/>
              </a:rPr>
              <a:t>Meetings with senior leaders will take place if low attendance or poor punctuality</a:t>
            </a:r>
          </a:p>
          <a:p>
            <a:r>
              <a:rPr lang="en-GB" sz="4000">
                <a:latin typeface="Century Gothic" panose="020B0502020202020204" pitchFamily="34" charset="0"/>
              </a:rPr>
              <a:t>Penalty notices (fines) are issued for excessive unauthorised absence</a:t>
            </a:r>
          </a:p>
          <a:p>
            <a:pPr marL="0" indent="0">
              <a:buNone/>
            </a:pPr>
            <a:endParaRPr lang="en-GB" sz="400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494478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2e05d84578656d75bc08740ab9932302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02678893fcb7308636f93ed824dbf38e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646ABD7-5376-4E38-B24E-98E25D69D16A}">
  <ds:schemaRefs>
    <ds:schemaRef ds:uri="4d19ac72-77c4-4ddd-ba77-9f226afb8e28"/>
    <ds:schemaRef ds:uri="91aa9a5a-fa42-4ca6-9897-aa4c26928fe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3012649-F081-4855-82AC-9B60C8A8B817}">
  <ds:schemaRefs>
    <ds:schemaRef ds:uri="4d19ac72-77c4-4ddd-ba77-9f226afb8e28"/>
    <ds:schemaRef ds:uri="91aa9a5a-fa42-4ca6-9897-aa4c26928fe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399</Words>
  <Application>Microsoft Office PowerPoint</Application>
  <PresentationFormat>Custom</PresentationFormat>
  <Paragraphs>93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Century Gothic</vt:lpstr>
      <vt:lpstr>Century Gothic Paneuropean Bold</vt:lpstr>
      <vt:lpstr>Century Gothic Paneuropean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Georgia Ashby</cp:lastModifiedBy>
  <cp:revision>1</cp:revision>
  <dcterms:created xsi:type="dcterms:W3CDTF">2006-08-16T00:00:00Z</dcterms:created>
  <dcterms:modified xsi:type="dcterms:W3CDTF">2026-09-09T12:11:53Z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