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arine Eves" userId="0c08ce29-08fc-4b39-b213-905d5fc55d24" providerId="ADAL" clId="{6FFB4839-8790-4821-996C-EC2E5261AB38}"/>
    <pc:docChg chg="custSel modSld">
      <pc:chgData name="Katharine Eves" userId="0c08ce29-08fc-4b39-b213-905d5fc55d24" providerId="ADAL" clId="{6FFB4839-8790-4821-996C-EC2E5261AB38}" dt="2025-03-24T09:05:30.205" v="269" actId="20577"/>
      <pc:docMkLst>
        <pc:docMk/>
      </pc:docMkLst>
      <pc:sldChg chg="addSp delSp modSp mod">
        <pc:chgData name="Katharine Eves" userId="0c08ce29-08fc-4b39-b213-905d5fc55d24" providerId="ADAL" clId="{6FFB4839-8790-4821-996C-EC2E5261AB38}" dt="2025-03-24T09:05:30.205" v="269" actId="20577"/>
        <pc:sldMkLst>
          <pc:docMk/>
          <pc:sldMk cId="2078350168" sldId="256"/>
        </pc:sldMkLst>
        <pc:spChg chg="mod">
          <ac:chgData name="Katharine Eves" userId="0c08ce29-08fc-4b39-b213-905d5fc55d24" providerId="ADAL" clId="{6FFB4839-8790-4821-996C-EC2E5261AB38}" dt="2025-03-24T09:05:30.205" v="269" actId="20577"/>
          <ac:spMkLst>
            <pc:docMk/>
            <pc:sldMk cId="2078350168" sldId="256"/>
            <ac:spMk id="4" creationId="{E7A44172-CAD8-D98F-3819-47DD7C146687}"/>
          </ac:spMkLst>
        </pc:spChg>
        <pc:spChg chg="mod">
          <ac:chgData name="Katharine Eves" userId="0c08ce29-08fc-4b39-b213-905d5fc55d24" providerId="ADAL" clId="{6FFB4839-8790-4821-996C-EC2E5261AB38}" dt="2025-03-24T09:03:45.550" v="161" actId="6549"/>
          <ac:spMkLst>
            <pc:docMk/>
            <pc:sldMk cId="2078350168" sldId="256"/>
            <ac:spMk id="16" creationId="{EBD5DDA4-2744-95BE-CB78-27BE4CC400FD}"/>
          </ac:spMkLst>
        </pc:spChg>
        <pc:spChg chg="mod">
          <ac:chgData name="Katharine Eves" userId="0c08ce29-08fc-4b39-b213-905d5fc55d24" providerId="ADAL" clId="{6FFB4839-8790-4821-996C-EC2E5261AB38}" dt="2025-03-24T09:00:18.150" v="151" actId="20577"/>
          <ac:spMkLst>
            <pc:docMk/>
            <pc:sldMk cId="2078350168" sldId="256"/>
            <ac:spMk id="17" creationId="{03E27154-03F0-4735-81ED-362BC8A08116}"/>
          </ac:spMkLst>
        </pc:spChg>
        <pc:spChg chg="mod">
          <ac:chgData name="Katharine Eves" userId="0c08ce29-08fc-4b39-b213-905d5fc55d24" providerId="ADAL" clId="{6FFB4839-8790-4821-996C-EC2E5261AB38}" dt="2025-03-24T08:55:59.096" v="8" actId="20577"/>
          <ac:spMkLst>
            <pc:docMk/>
            <pc:sldMk cId="2078350168" sldId="256"/>
            <ac:spMk id="19" creationId="{341F414D-D6CC-9CDC-BB0B-9B810999040E}"/>
          </ac:spMkLst>
        </pc:spChg>
        <pc:spChg chg="mod">
          <ac:chgData name="Katharine Eves" userId="0c08ce29-08fc-4b39-b213-905d5fc55d24" providerId="ADAL" clId="{6FFB4839-8790-4821-996C-EC2E5261AB38}" dt="2025-03-24T08:56:14.430" v="9" actId="20577"/>
          <ac:spMkLst>
            <pc:docMk/>
            <pc:sldMk cId="2078350168" sldId="256"/>
            <ac:spMk id="20" creationId="{0C750ED7-CDA2-F5E6-BFF7-E7A95980DBEF}"/>
          </ac:spMkLst>
        </pc:spChg>
        <pc:spChg chg="mod">
          <ac:chgData name="Katharine Eves" userId="0c08ce29-08fc-4b39-b213-905d5fc55d24" providerId="ADAL" clId="{6FFB4839-8790-4821-996C-EC2E5261AB38}" dt="2025-03-24T08:56:46.362" v="15" actId="20577"/>
          <ac:spMkLst>
            <pc:docMk/>
            <pc:sldMk cId="2078350168" sldId="256"/>
            <ac:spMk id="21" creationId="{48227F15-AFCA-2C35-5F89-5D63B1AA5760}"/>
          </ac:spMkLst>
        </pc:spChg>
        <pc:spChg chg="mod">
          <ac:chgData name="Katharine Eves" userId="0c08ce29-08fc-4b39-b213-905d5fc55d24" providerId="ADAL" clId="{6FFB4839-8790-4821-996C-EC2E5261AB38}" dt="2025-03-24T08:56:48.656" v="17" actId="20577"/>
          <ac:spMkLst>
            <pc:docMk/>
            <pc:sldMk cId="2078350168" sldId="256"/>
            <ac:spMk id="22" creationId="{C48109FF-E7F3-73ED-18B0-BD46CC9A99A2}"/>
          </ac:spMkLst>
        </pc:spChg>
        <pc:picChg chg="add mod">
          <ac:chgData name="Katharine Eves" userId="0c08ce29-08fc-4b39-b213-905d5fc55d24" providerId="ADAL" clId="{6FFB4839-8790-4821-996C-EC2E5261AB38}" dt="2025-03-24T09:01:22.353" v="155" actId="1076"/>
          <ac:picMkLst>
            <pc:docMk/>
            <pc:sldMk cId="2078350168" sldId="256"/>
            <ac:picMk id="6" creationId="{ACC7B2B3-DC81-412B-0954-E3ED8D29213F}"/>
          </ac:picMkLst>
        </pc:picChg>
      </pc:sldChg>
    </pc:docChg>
  </pc:docChgLst>
  <pc:docChgLst>
    <pc:chgData name="Katharine Eves" userId="0c08ce29-08fc-4b39-b213-905d5fc55d24" providerId="ADAL" clId="{9F4D562B-E50A-40CB-9FD6-56EF10AB872E}"/>
    <pc:docChg chg="custSel modSld">
      <pc:chgData name="Katharine Eves" userId="0c08ce29-08fc-4b39-b213-905d5fc55d24" providerId="ADAL" clId="{9F4D562B-E50A-40CB-9FD6-56EF10AB872E}" dt="2025-03-31T12:10:20.528" v="259" actId="108"/>
      <pc:docMkLst>
        <pc:docMk/>
      </pc:docMkLst>
      <pc:sldChg chg="addSp modSp mod">
        <pc:chgData name="Katharine Eves" userId="0c08ce29-08fc-4b39-b213-905d5fc55d24" providerId="ADAL" clId="{9F4D562B-E50A-40CB-9FD6-56EF10AB872E}" dt="2025-03-31T12:10:20.528" v="259" actId="108"/>
        <pc:sldMkLst>
          <pc:docMk/>
          <pc:sldMk cId="2078350168" sldId="256"/>
        </pc:sldMkLst>
        <pc:spChg chg="mod">
          <ac:chgData name="Katharine Eves" userId="0c08ce29-08fc-4b39-b213-905d5fc55d24" providerId="ADAL" clId="{9F4D562B-E50A-40CB-9FD6-56EF10AB872E}" dt="2025-03-31T11:59:21.401" v="2" actId="20577"/>
          <ac:spMkLst>
            <pc:docMk/>
            <pc:sldMk cId="2078350168" sldId="256"/>
            <ac:spMk id="15" creationId="{7DE496B8-C507-4F6C-B30A-3806F916592C}"/>
          </ac:spMkLst>
        </pc:spChg>
        <pc:spChg chg="mod">
          <ac:chgData name="Katharine Eves" userId="0c08ce29-08fc-4b39-b213-905d5fc55d24" providerId="ADAL" clId="{9F4D562B-E50A-40CB-9FD6-56EF10AB872E}" dt="2025-03-31T12:03:52.082" v="202" actId="20577"/>
          <ac:spMkLst>
            <pc:docMk/>
            <pc:sldMk cId="2078350168" sldId="256"/>
            <ac:spMk id="16" creationId="{EBD5DDA4-2744-95BE-CB78-27BE4CC400FD}"/>
          </ac:spMkLst>
        </pc:spChg>
        <pc:spChg chg="mod">
          <ac:chgData name="Katharine Eves" userId="0c08ce29-08fc-4b39-b213-905d5fc55d24" providerId="ADAL" clId="{9F4D562B-E50A-40CB-9FD6-56EF10AB872E}" dt="2025-03-31T12:05:24.278" v="212" actId="20577"/>
          <ac:spMkLst>
            <pc:docMk/>
            <pc:sldMk cId="2078350168" sldId="256"/>
            <ac:spMk id="19" creationId="{341F414D-D6CC-9CDC-BB0B-9B810999040E}"/>
          </ac:spMkLst>
        </pc:spChg>
        <pc:spChg chg="mod">
          <ac:chgData name="Katharine Eves" userId="0c08ce29-08fc-4b39-b213-905d5fc55d24" providerId="ADAL" clId="{9F4D562B-E50A-40CB-9FD6-56EF10AB872E}" dt="2025-03-31T12:07:15.843" v="241" actId="20577"/>
          <ac:spMkLst>
            <pc:docMk/>
            <pc:sldMk cId="2078350168" sldId="256"/>
            <ac:spMk id="20" creationId="{0C750ED7-CDA2-F5E6-BFF7-E7A95980DBEF}"/>
          </ac:spMkLst>
        </pc:spChg>
        <pc:spChg chg="mod">
          <ac:chgData name="Katharine Eves" userId="0c08ce29-08fc-4b39-b213-905d5fc55d24" providerId="ADAL" clId="{9F4D562B-E50A-40CB-9FD6-56EF10AB872E}" dt="2025-03-31T12:10:20.528" v="259" actId="108"/>
          <ac:spMkLst>
            <pc:docMk/>
            <pc:sldMk cId="2078350168" sldId="256"/>
            <ac:spMk id="21" creationId="{48227F15-AFCA-2C35-5F89-5D63B1AA5760}"/>
          </ac:spMkLst>
        </pc:spChg>
        <pc:picChg chg="add mod">
          <ac:chgData name="Katharine Eves" userId="0c08ce29-08fc-4b39-b213-905d5fc55d24" providerId="ADAL" clId="{9F4D562B-E50A-40CB-9FD6-56EF10AB872E}" dt="2025-03-31T12:08:09.647" v="251" actId="14100"/>
          <ac:picMkLst>
            <pc:docMk/>
            <pc:sldMk cId="2078350168" sldId="256"/>
            <ac:picMk id="2" creationId="{03A67788-EE84-67C5-29B2-597BF08E1B98}"/>
          </ac:picMkLst>
        </pc:picChg>
        <pc:picChg chg="add mod">
          <ac:chgData name="Katharine Eves" userId="0c08ce29-08fc-4b39-b213-905d5fc55d24" providerId="ADAL" clId="{9F4D562B-E50A-40CB-9FD6-56EF10AB872E}" dt="2025-03-31T12:09:17.578" v="256" actId="1076"/>
          <ac:picMkLst>
            <pc:docMk/>
            <pc:sldMk cId="2078350168" sldId="256"/>
            <ac:picMk id="1028" creationId="{637AD7B4-19DA-0D78-58CA-B0ECEC8E4982}"/>
          </ac:picMkLst>
        </pc:picChg>
      </pc:sldChg>
    </pc:docChg>
  </pc:docChgLst>
  <pc:docChgLst>
    <pc:chgData name="Katharine Eves" userId="0c08ce29-08fc-4b39-b213-905d5fc55d24" providerId="ADAL" clId="{B0C16A32-2370-45A6-B41F-37055BE12D6A}"/>
    <pc:docChg chg="modSld">
      <pc:chgData name="Katharine Eves" userId="0c08ce29-08fc-4b39-b213-905d5fc55d24" providerId="ADAL" clId="{B0C16A32-2370-45A6-B41F-37055BE12D6A}" dt="2025-03-24T12:59:57.506" v="98" actId="20577"/>
      <pc:docMkLst>
        <pc:docMk/>
      </pc:docMkLst>
      <pc:sldChg chg="addSp modSp mod">
        <pc:chgData name="Katharine Eves" userId="0c08ce29-08fc-4b39-b213-905d5fc55d24" providerId="ADAL" clId="{B0C16A32-2370-45A6-B41F-37055BE12D6A}" dt="2025-03-24T12:59:57.506" v="98" actId="20577"/>
        <pc:sldMkLst>
          <pc:docMk/>
          <pc:sldMk cId="2078350168" sldId="256"/>
        </pc:sldMkLst>
        <pc:spChg chg="mod">
          <ac:chgData name="Katharine Eves" userId="0c08ce29-08fc-4b39-b213-905d5fc55d24" providerId="ADAL" clId="{B0C16A32-2370-45A6-B41F-37055BE12D6A}" dt="2025-03-24T12:58:32.769" v="79" actId="20577"/>
          <ac:spMkLst>
            <pc:docMk/>
            <pc:sldMk cId="2078350168" sldId="256"/>
            <ac:spMk id="4" creationId="{E7A44172-CAD8-D98F-3819-47DD7C146687}"/>
          </ac:spMkLst>
        </pc:spChg>
        <pc:spChg chg="mod">
          <ac:chgData name="Katharine Eves" userId="0c08ce29-08fc-4b39-b213-905d5fc55d24" providerId="ADAL" clId="{B0C16A32-2370-45A6-B41F-37055BE12D6A}" dt="2025-03-24T12:59:57.506" v="98" actId="20577"/>
          <ac:spMkLst>
            <pc:docMk/>
            <pc:sldMk cId="2078350168" sldId="256"/>
            <ac:spMk id="20" creationId="{0C750ED7-CDA2-F5E6-BFF7-E7A95980DBEF}"/>
          </ac:spMkLst>
        </pc:spChg>
        <pc:picChg chg="add mod">
          <ac:chgData name="Katharine Eves" userId="0c08ce29-08fc-4b39-b213-905d5fc55d24" providerId="ADAL" clId="{B0C16A32-2370-45A6-B41F-37055BE12D6A}" dt="2025-03-24T12:59:32.197" v="86" actId="1076"/>
          <ac:picMkLst>
            <pc:docMk/>
            <pc:sldMk cId="2078350168" sldId="256"/>
            <ac:picMk id="1026" creationId="{2228E34A-4A66-85CD-6224-D93521F75E96}"/>
          </ac:picMkLst>
        </pc:picChg>
      </pc:sldChg>
    </pc:docChg>
  </pc:docChgLst>
  <pc:docChgLst>
    <pc:chgData name="Clare Corbett" userId="1465656c-9f15-4364-8fd7-ccac8095beb5" providerId="ADAL" clId="{BC1EDD0D-2DC5-4920-AFC9-B7BFA183A19B}"/>
    <pc:docChg chg="modSld">
      <pc:chgData name="Clare Corbett" userId="1465656c-9f15-4364-8fd7-ccac8095beb5" providerId="ADAL" clId="{BC1EDD0D-2DC5-4920-AFC9-B7BFA183A19B}" dt="2025-03-24T12:43:22.288" v="1" actId="20577"/>
      <pc:docMkLst>
        <pc:docMk/>
      </pc:docMkLst>
      <pc:sldChg chg="modSp mod">
        <pc:chgData name="Clare Corbett" userId="1465656c-9f15-4364-8fd7-ccac8095beb5" providerId="ADAL" clId="{BC1EDD0D-2DC5-4920-AFC9-B7BFA183A19B}" dt="2025-03-24T12:43:22.288" v="1" actId="20577"/>
        <pc:sldMkLst>
          <pc:docMk/>
          <pc:sldMk cId="2078350168" sldId="256"/>
        </pc:sldMkLst>
        <pc:spChg chg="mod">
          <ac:chgData name="Clare Corbett" userId="1465656c-9f15-4364-8fd7-ccac8095beb5" providerId="ADAL" clId="{BC1EDD0D-2DC5-4920-AFC9-B7BFA183A19B}" dt="2025-03-24T12:43:22.288" v="1" actId="20577"/>
          <ac:spMkLst>
            <pc:docMk/>
            <pc:sldMk cId="2078350168" sldId="256"/>
            <ac:spMk id="7" creationId="{CBFD5BF2-08A9-BB2D-E460-7E3F36D63826}"/>
          </ac:spMkLst>
        </pc:spChg>
      </pc:sldChg>
    </pc:docChg>
  </pc:docChgLst>
  <pc:docChgLst>
    <pc:chgData name="Casey Robertson" userId="e74f4b5e-dec8-4271-8091-4356b788d67e" providerId="ADAL" clId="{278974F2-3798-4C52-ACD0-98FB788B3414}"/>
    <pc:docChg chg="modSld">
      <pc:chgData name="Casey Robertson" userId="e74f4b5e-dec8-4271-8091-4356b788d67e" providerId="ADAL" clId="{278974F2-3798-4C52-ACD0-98FB788B3414}" dt="2025-04-04T08:07:57.471" v="0" actId="20577"/>
      <pc:docMkLst>
        <pc:docMk/>
      </pc:docMkLst>
      <pc:sldChg chg="modSp mod">
        <pc:chgData name="Casey Robertson" userId="e74f4b5e-dec8-4271-8091-4356b788d67e" providerId="ADAL" clId="{278974F2-3798-4C52-ACD0-98FB788B3414}" dt="2025-04-04T08:07:57.471" v="0" actId="20577"/>
        <pc:sldMkLst>
          <pc:docMk/>
          <pc:sldMk cId="2078350168" sldId="256"/>
        </pc:sldMkLst>
        <pc:spChg chg="mod">
          <ac:chgData name="Casey Robertson" userId="e74f4b5e-dec8-4271-8091-4356b788d67e" providerId="ADAL" clId="{278974F2-3798-4C52-ACD0-98FB788B3414}" dt="2025-04-04T08:07:57.471" v="0" actId="20577"/>
          <ac:spMkLst>
            <pc:docMk/>
            <pc:sldMk cId="2078350168" sldId="256"/>
            <ac:spMk id="22" creationId="{C48109FF-E7F3-73ED-18B0-BD46CC9A99A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46D3-61C3-D717-31DD-9D4E0B0B5A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7AC01-524D-6B8B-CD32-8EDC6A260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A2449-CCA0-2949-7DCF-703634B01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5878C-282C-455F-B5F0-04C753C6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A41E5-D179-D89B-7C4F-056C826C6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41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00D25-422D-BC43-B80F-B21D1710C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8C6B-1A0E-B508-1697-0F4027A36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E7D80-D228-5527-960D-5130875A1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8D560-2B89-65CA-F290-3DD11E3F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9D7FD-8DAE-8233-DED8-E94A602DB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3747-5307-FEA4-BFC6-23041D186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DAD7A-FE87-355E-F575-0BEEB608C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A1D77-1692-7DED-4CC4-0E76E8557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CBA0E-678C-CF51-B07E-FB7CCF20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5630B-E39C-09B5-E7E1-B6A330A81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63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31277-E0B4-9BEC-8390-36B35309A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44C1-FE4C-534F-55D6-FAE76DF60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EC14E-4C3A-DD1E-AE05-A378294AA9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A0304-7EA4-E345-DA7D-52561F8AE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5DC8-0668-A01A-4C0F-8651D5B5F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85C5-FC8D-C749-0096-27F68AA12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5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3462-4184-4978-FB78-DBBC5106A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7E957-09B6-768F-9B42-4130F60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79347-9E26-9F2F-3859-608B4A12D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B829FE-707A-C10D-7D8B-CD57AFE18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2B0AA8-315B-4880-4FF9-3E7B9238B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F7E8C6-898E-853E-9579-B0899DF11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0B0607-1564-00F0-571E-986CE5ED5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494080-833F-44ED-A3DD-0DB3902E9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48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E9540-3699-DA02-4A34-8D65ACACF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977ACF-203C-B44F-F4EC-4F2D99C5A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0C1FCC-87F1-09CD-6ACA-AFAB62C12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271869-188B-333A-445A-D62AA11FD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23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4B4D1C-A445-856C-5B54-D17F4D6C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2837B1-7145-0F01-DEE7-2351F4D4B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543312-28E1-1341-F67F-B53A9350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01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13540-00BE-6982-3531-B3B9DA85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7BC4F-A044-07F0-2ADE-548EE7850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4C8EC-20D7-6F35-B720-E80B70F22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C88077-F014-4E7D-F68A-B88AF57D0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98D51-98EC-B204-E55E-F947B7462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843590-6791-97DB-B19F-BBE546266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0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ADD59-AA11-DB1C-7442-28AE5DDD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7C8AEC-347E-4340-50A4-913463EE00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851B33-C285-E577-92B2-A508DF2128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9BF185-2B30-F194-5252-FB967169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AA46C-E5BD-9D89-7EDA-7A6CAA22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98625E-8AD7-BDF9-E788-DB803EE11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548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DEA66-FDA2-35F3-F0C9-B5A62A451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7503E3-7CDE-CCD1-37C6-5C21A79399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D352-E6E1-E7A0-F12A-711402DE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F7480-D37E-9215-3ADE-3710B79C7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85609-E951-5088-B83C-4A447CF60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1D2689-D07A-BCA6-36C4-16F5B47DD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D8B50B-3D37-83F8-4C88-1C71128A8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27BAF-4D12-DDEF-D919-3E28B573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AA887-5D94-2BCD-2E53-B7AA9F8D4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59046-6EAD-7998-A096-848344F6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0C0BE0-B363-6870-823E-223A7AED5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E45DF-14F7-0A36-8106-5710863FB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2C6F1-5E72-F326-94B7-F1927627D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4130-2572-413B-A329-73AB48258DB5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FAACC-116A-841C-A57E-9ED9031EF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72AA6-BF00-9D7A-1BA5-DFC6B4D94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41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24000">
              <a:schemeClr val="bg1">
                <a:lumMod val="99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A44172-CAD8-D98F-3819-47DD7C146687}"/>
              </a:ext>
            </a:extLst>
          </p:cNvPr>
          <p:cNvSpPr/>
          <p:nvPr/>
        </p:nvSpPr>
        <p:spPr>
          <a:xfrm>
            <a:off x="129593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00113" indent="-17145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Expressive Arts and Design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learn about a famous artist and make a picture using their styles and techniques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explore sounds and change the speed (tempo)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begin to recognise and understand a musical score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BFD5BF2-08A9-BB2D-E460-7E3F36D63826}"/>
              </a:ext>
            </a:extLst>
          </p:cNvPr>
          <p:cNvSpPr/>
          <p:nvPr/>
        </p:nvSpPr>
        <p:spPr>
          <a:xfrm>
            <a:off x="129593" y="151570"/>
            <a:ext cx="10664788" cy="898577"/>
          </a:xfrm>
          <a:prstGeom prst="roundRect">
            <a:avLst>
              <a:gd name="adj" fmla="val 1294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chemeClr val="bg1"/>
                </a:solidFill>
              </a:rPr>
              <a:t>SUMMER 1   </a:t>
            </a:r>
            <a:r>
              <a:rPr lang="en-GB" sz="4800" b="1">
                <a:solidFill>
                  <a:schemeClr val="bg1"/>
                </a:solidFill>
              </a:rPr>
              <a:t>RECEPTION 2025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DE496B8-C507-4F6C-B30A-3806F916592C}"/>
              </a:ext>
            </a:extLst>
          </p:cNvPr>
          <p:cNvSpPr/>
          <p:nvPr/>
        </p:nvSpPr>
        <p:spPr>
          <a:xfrm>
            <a:off x="129592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endParaRPr lang="en-GB" sz="120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strength, balance and coordination to ride a balance bike or bike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a pencil with accuracy and have stamina when writing </a:t>
            </a:r>
          </a:p>
          <a:p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3E27154-03F0-4735-81ED-362BC8A08116}"/>
              </a:ext>
            </a:extLst>
          </p:cNvPr>
          <p:cNvSpPr/>
          <p:nvPr/>
        </p:nvSpPr>
        <p:spPr>
          <a:xfrm>
            <a:off x="4152000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7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maths</a:t>
            </a:r>
            <a:endParaRPr lang="en-GB" sz="11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count forwards and backwards from different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understand the composition of numbers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the different 2D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C9C33D3-881E-D34A-3725-51E9FCEB52CF}"/>
              </a:ext>
            </a:extLst>
          </p:cNvPr>
          <p:cNvSpPr/>
          <p:nvPr/>
        </p:nvSpPr>
        <p:spPr>
          <a:xfrm>
            <a:off x="4151999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254125" indent="-177800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writing</a:t>
            </a:r>
          </a:p>
          <a:p>
            <a:pPr marL="1254125" indent="-177800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Writing labels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Writing questions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Writing about new things I find out about </a:t>
            </a:r>
            <a:r>
              <a:rPr lang="en-GB" sz="11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eg</a:t>
            </a: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 mini beasts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Use Fred fingers to spell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41F414D-D6CC-9CDC-BB0B-9B810999040E}"/>
              </a:ext>
            </a:extLst>
          </p:cNvPr>
          <p:cNvSpPr/>
          <p:nvPr/>
        </p:nvSpPr>
        <p:spPr>
          <a:xfrm>
            <a:off x="4152000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6213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reading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phonics to read words, including special friends and tricky words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read non-fiction books to find out about mini-beasts and transport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love choosing books from our library and sharing them with my friends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C750ED7-CDA2-F5E6-BFF7-E7A95980DBEF}"/>
              </a:ext>
            </a:extLst>
          </p:cNvPr>
          <p:cNvSpPr/>
          <p:nvPr/>
        </p:nvSpPr>
        <p:spPr>
          <a:xfrm>
            <a:off x="8174407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Communication and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about things I have read in non-fiction texts, such as minibeasts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think of some good questions to ask about animals and travel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227F15-AFCA-2C35-5F89-5D63B1AA5760}"/>
              </a:ext>
            </a:extLst>
          </p:cNvPr>
          <p:cNvSpPr/>
          <p:nvPr/>
        </p:nvSpPr>
        <p:spPr>
          <a:xfrm>
            <a:off x="8174406" y="3026219"/>
            <a:ext cx="3708124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08138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Personal, Social and Emotional Development</a:t>
            </a:r>
          </a:p>
          <a:p>
            <a:pPr marL="1608138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79588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understand my own feelings and regulate my behaviour to make good choices </a:t>
            </a:r>
            <a:r>
              <a:rPr lang="en-GB" dirty="0"/>
              <a:t>Show an understanding of their own feelings and those of others, and begin to regulate their behaviour and</a:t>
            </a:r>
            <a:endParaRPr lang="en-GB" sz="1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48109FF-E7F3-73ED-18B0-BD46CC9A99A2}"/>
              </a:ext>
            </a:extLst>
          </p:cNvPr>
          <p:cNvSpPr/>
          <p:nvPr/>
        </p:nvSpPr>
        <p:spPr>
          <a:xfrm>
            <a:off x="8174407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Characteristics of effective learning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am motivated and excited to find out new things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explore new things and want to share my learning with friends and adults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EFEC7C-780C-6B38-5FE7-E6A53FC49F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447"/>
          <a:stretch/>
        </p:blipFill>
        <p:spPr>
          <a:xfrm>
            <a:off x="10879133" y="151570"/>
            <a:ext cx="1003397" cy="943181"/>
          </a:xfrm>
          <a:prstGeom prst="rect">
            <a:avLst/>
          </a:prstGeom>
        </p:spPr>
      </p:pic>
      <p:pic>
        <p:nvPicPr>
          <p:cNvPr id="1038" name="Picture 14" descr="Bear Care Blog | St. Ben's Bear Care">
            <a:extLst>
              <a:ext uri="{FF2B5EF4-FFF2-40B4-BE49-F238E27FC236}">
                <a16:creationId xmlns:a16="http://schemas.microsoft.com/office/drawing/2014/main" id="{1BAC1598-5214-4F65-BA8F-FE28A4FA5A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477935" y="3429000"/>
            <a:ext cx="1060348" cy="54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BD5DDA4-2744-95BE-CB78-27BE4CC400FD}"/>
              </a:ext>
            </a:extLst>
          </p:cNvPr>
          <p:cNvSpPr/>
          <p:nvPr/>
        </p:nvSpPr>
        <p:spPr>
          <a:xfrm>
            <a:off x="129593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780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Understanding of the World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make observations about the natural world in spring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different ways to travel, now and in the past e.g. space and water travel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make observations of the life cycles of animals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6" descr="Question Words Hand Poster | Teaching Resources">
            <a:extLst>
              <a:ext uri="{FF2B5EF4-FFF2-40B4-BE49-F238E27FC236}">
                <a16:creationId xmlns:a16="http://schemas.microsoft.com/office/drawing/2014/main" id="{02D3F0BB-F5EA-4E24-9508-49EFF8405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790" y="3360850"/>
            <a:ext cx="1122094" cy="109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Week Beginning 13.07.20 | Firbeck Academy">
            <a:extLst>
              <a:ext uri="{FF2B5EF4-FFF2-40B4-BE49-F238E27FC236}">
                <a16:creationId xmlns:a16="http://schemas.microsoft.com/office/drawing/2014/main" id="{BDD9D162-B96B-4B2D-AAF0-39276D97B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071" y="5392179"/>
            <a:ext cx="944118" cy="74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160AB45-0157-4338-ABC7-79A515BCDD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670" y="4120719"/>
            <a:ext cx="760084" cy="5416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C7B2B3-DC81-412B-0954-E3ED8D2921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6406" y="2262210"/>
            <a:ext cx="1699186" cy="573220"/>
          </a:xfrm>
          <a:prstGeom prst="rect">
            <a:avLst/>
          </a:prstGeom>
        </p:spPr>
      </p:pic>
      <p:pic>
        <p:nvPicPr>
          <p:cNvPr id="1026" name="Picture 2" descr="Wassily Kandinsky — 614 artworks ...">
            <a:extLst>
              <a:ext uri="{FF2B5EF4-FFF2-40B4-BE49-F238E27FC236}">
                <a16:creationId xmlns:a16="http://schemas.microsoft.com/office/drawing/2014/main" id="{2228E34A-4A66-85CD-6224-D93521F75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4695" y="1659695"/>
            <a:ext cx="866862" cy="64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Question mark. Red hand drawn Doodle FAQ symbol. 13995977 Vector Art at ...">
            <a:extLst>
              <a:ext uri="{FF2B5EF4-FFF2-40B4-BE49-F238E27FC236}">
                <a16:creationId xmlns:a16="http://schemas.microsoft.com/office/drawing/2014/main" id="{03A67788-EE84-67C5-29B2-597BF08E1B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635876" y="2094370"/>
            <a:ext cx="785183" cy="741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Viking Ship Logo">
            <a:extLst>
              <a:ext uri="{FF2B5EF4-FFF2-40B4-BE49-F238E27FC236}">
                <a16:creationId xmlns:a16="http://schemas.microsoft.com/office/drawing/2014/main" id="{637AD7B4-19DA-0D78-58CA-B0ECEC8E4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55" y="5340924"/>
            <a:ext cx="833149" cy="83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350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8db8f44068b3b9a03af51afbd55ab6a1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aa60334c5e6956a2d9382ac9ebc56ebd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12B76BE-B80F-4AA1-A267-9761BCCFCEC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74FE8F-3842-47A0-AAF5-E217A92F74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604307-34F3-4860-8B3F-20B4F6ED445C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4d19ac72-77c4-4ddd-ba77-9f226afb8e28"/>
    <ds:schemaRef ds:uri="http://purl.org/dc/elements/1.1/"/>
    <ds:schemaRef ds:uri="http://schemas.microsoft.com/office/2006/metadata/properties"/>
    <ds:schemaRef ds:uri="91aa9a5a-fa42-4ca6-9897-aa4c26928fe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312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Westcon Comstor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Eves</dc:creator>
  <cp:lastModifiedBy>Casey Robertson</cp:lastModifiedBy>
  <cp:revision>26</cp:revision>
  <cp:lastPrinted>2023-01-09T09:56:20Z</cp:lastPrinted>
  <dcterms:created xsi:type="dcterms:W3CDTF">2023-01-08T11:57:16Z</dcterms:created>
  <dcterms:modified xsi:type="dcterms:W3CDTF">2025-04-04T08:08:06Z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Order">
    <vt:r8>2253800</vt:r8>
  </property>
  <property fmtid="{D5CDD505-2E9C-101B-9397-08002B2CF9AE}" pid="4" name="MediaServiceImageTags">
    <vt:lpwstr/>
  </property>
</Properties>
</file>