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DACB313-9739-42F2-B1B9-819FB4F7A2D3}" v="3" dt="2026-10-07T12:27:23.3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3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re Corbett" userId="1465656c-9f15-4364-8fd7-ccac8095beb5" providerId="ADAL" clId="{23C35105-AC90-4B63-AAFA-8EA1F438B6F8}"/>
    <pc:docChg chg="modSld">
      <pc:chgData name="Clare Corbett" userId="1465656c-9f15-4364-8fd7-ccac8095beb5" providerId="ADAL" clId="{23C35105-AC90-4B63-AAFA-8EA1F438B6F8}" dt="2026-10-07T12:28:06.784" v="4" actId="20577"/>
      <pc:docMkLst>
        <pc:docMk/>
      </pc:docMkLst>
      <pc:sldChg chg="modSp mod">
        <pc:chgData name="Clare Corbett" userId="1465656c-9f15-4364-8fd7-ccac8095beb5" providerId="ADAL" clId="{23C35105-AC90-4B63-AAFA-8EA1F438B6F8}" dt="2026-10-07T12:28:06.784" v="4" actId="20577"/>
        <pc:sldMkLst>
          <pc:docMk/>
          <pc:sldMk cId="2078350168" sldId="256"/>
        </pc:sldMkLst>
        <pc:spChg chg="mod">
          <ac:chgData name="Clare Corbett" userId="1465656c-9f15-4364-8fd7-ccac8095beb5" providerId="ADAL" clId="{23C35105-AC90-4B63-AAFA-8EA1F438B6F8}" dt="2026-10-07T12:26:45.667" v="0" actId="20577"/>
          <ac:spMkLst>
            <pc:docMk/>
            <pc:sldMk cId="2078350168" sldId="256"/>
            <ac:spMk id="4" creationId="{E7A44172-CAD8-D98F-3819-47DD7C146687}"/>
          </ac:spMkLst>
        </pc:spChg>
        <pc:spChg chg="mod">
          <ac:chgData name="Clare Corbett" userId="1465656c-9f15-4364-8fd7-ccac8095beb5" providerId="ADAL" clId="{23C35105-AC90-4B63-AAFA-8EA1F438B6F8}" dt="2026-10-07T12:27:15.059" v="1" actId="20578"/>
          <ac:spMkLst>
            <pc:docMk/>
            <pc:sldMk cId="2078350168" sldId="256"/>
            <ac:spMk id="20" creationId="{0C750ED7-CDA2-F5E6-BFF7-E7A95980DBEF}"/>
          </ac:spMkLst>
        </pc:spChg>
        <pc:spChg chg="mod">
          <ac:chgData name="Clare Corbett" userId="1465656c-9f15-4364-8fd7-ccac8095beb5" providerId="ADAL" clId="{23C35105-AC90-4B63-AAFA-8EA1F438B6F8}" dt="2026-10-07T12:28:06.784" v="4" actId="20577"/>
          <ac:spMkLst>
            <pc:docMk/>
            <pc:sldMk cId="2078350168" sldId="256"/>
            <ac:spMk id="22" creationId="{C48109FF-E7F3-73ED-18B0-BD46CC9A99A2}"/>
          </ac:spMkLst>
        </pc:spChg>
        <pc:picChg chg="mod">
          <ac:chgData name="Clare Corbett" userId="1465656c-9f15-4364-8fd7-ccac8095beb5" providerId="ADAL" clId="{23C35105-AC90-4B63-AAFA-8EA1F438B6F8}" dt="2026-10-07T12:27:23.312" v="3" actId="14100"/>
          <ac:picMkLst>
            <pc:docMk/>
            <pc:sldMk cId="2078350168" sldId="256"/>
            <ac:picMk id="2" creationId="{73976566-3300-B22A-973C-E7ACFDBFA3B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3146D3-61C3-D717-31DD-9D4E0B0B5A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D7AC01-524D-6B8B-CD32-8EDC6A260A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DA2449-CCA0-2949-7DCF-703634B01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75878C-282C-455F-B5F0-04C753C60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6A41E5-D179-D89B-7C4F-056C826C6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241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600D25-422D-BC43-B80F-B21D1710C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188C6B-1A0E-B508-1697-0F4027A36D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9E7D80-D228-5527-960D-5130875A1D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28D560-2B89-65CA-F290-3DD11E3FF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99D7FD-8DAE-8233-DED8-E94A602DB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10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3747-5307-FEA4-BFC6-23041D1867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2DAD7A-FE87-355E-F575-0BEEB608C3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9A1D77-1692-7DED-4CC4-0E76E85570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1CBA0E-678C-CF51-B07E-FB7CCF20D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D5630B-E39C-09B5-E7E1-B6A330A81A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630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B31277-E0B4-9BEC-8390-36B35309A1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8744C1-FE4C-534F-55D6-FAE76DF600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6EC14E-4C3A-DD1E-AE05-A378294AA9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DA0304-7EA4-E345-DA7D-52561F8AE5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3E5DC8-0668-A01A-4C0F-8651D5B5F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85C5-FC8D-C749-0096-27F68AA12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651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F3462-4184-4978-FB78-DBBC5106A9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77E957-09B6-768F-9B42-4130F60D9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679347-9E26-9F2F-3859-608B4A12D8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B829FE-707A-C10D-7D8B-CD57AFE188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92B0AA8-315B-4880-4FF9-3E7B9238BE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EF7E8C6-898E-853E-9579-B0899DF11A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50B0607-1564-00F0-571E-986CE5ED5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B494080-833F-44ED-A3DD-0DB3902E9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548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E9540-3699-DA02-4A34-8D65ACACF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977ACF-203C-B44F-F4EC-4F2D99C5A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0C1FCC-87F1-09CD-6ACA-AFAB62C124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271869-188B-333A-445A-D62AA11FD6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223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4B4D1C-A445-856C-5B54-D17F4D6CA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2837B1-7145-0F01-DEE7-2351F4D4B1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543312-28E1-1341-F67F-B53A93504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015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13540-00BE-6982-3531-B3B9DA8574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57BC4F-A044-07F0-2ADE-548EE78500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C4C8EC-20D7-6F35-B720-E80B70F22E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C88077-F014-4E7D-F68A-B88AF57D0A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C98D51-98EC-B204-E55E-F947B7462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843590-6791-97DB-B19F-BBE5462664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350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6ADD59-AA11-DB1C-7442-28AE5DDD4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7C8AEC-347E-4340-50A4-913463EE00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851B33-C285-E577-92B2-A508DF2128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9BF185-2B30-F194-5252-FB9671697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5AA46C-E5BD-9D89-7EDA-7A6CAA22A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98625E-8AD7-BDF9-E788-DB803EE11D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5489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4DEA66-FDA2-35F3-F0C9-B5A62A451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7503E3-7CDE-CCD1-37C6-5C21A79399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40D352-E6E1-E7A0-F12A-711402DE3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8F7480-D37E-9215-3ADE-3710B79C7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A85609-E951-5088-B83C-4A447CF60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0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51D2689-D07A-BCA6-36C4-16F5B47DDA2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D8B50B-3D37-83F8-4C88-1C71128A8E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27BAF-4D12-DDEF-D919-3E28B5730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6AA887-5D94-2BCD-2E53-B7AA9F8D4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E59046-6EAD-7998-A096-848344F69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134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0C0BE0-B363-6870-823E-223A7AED57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4E45DF-14F7-0A36-8106-5710863FB9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02C6F1-5E72-F326-94B7-F1927627D8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04130-2572-413B-A329-73AB48258DB5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FFAACC-116A-841C-A57E-9ED9031EFE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C72AA6-BF00-9D7A-1BA5-DFC6B4D947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410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png"/><Relationship Id="rId3" Type="http://schemas.openxmlformats.org/officeDocument/2006/relationships/image" Target="../media/image2.jpeg"/><Relationship Id="rId7" Type="http://schemas.openxmlformats.org/officeDocument/2006/relationships/image" Target="../media/image6.tmp"/><Relationship Id="rId12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24000">
              <a:schemeClr val="bg1">
                <a:lumMod val="99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7A44172-CAD8-D98F-3819-47DD7C146687}"/>
              </a:ext>
            </a:extLst>
          </p:cNvPr>
          <p:cNvSpPr/>
          <p:nvPr/>
        </p:nvSpPr>
        <p:spPr>
          <a:xfrm>
            <a:off x="129593" y="1138183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900113" indent="-171450" algn="ctr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Expressive Arts and Design</a:t>
            </a:r>
          </a:p>
          <a:p>
            <a:pPr marL="900113" indent="-171450" algn="ctr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900113" indent="-171450" algn="ctr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I can use paints to represent lights and sounds</a:t>
            </a:r>
          </a:p>
          <a:p>
            <a:pPr marL="900113" indent="-171450" algn="ctr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I can use percussion instruments to make different sounds</a:t>
            </a:r>
          </a:p>
          <a:p>
            <a:pPr marL="900113" indent="-171450" algn="ctr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I can learn festive songs off by heart</a:t>
            </a:r>
          </a:p>
          <a:p>
            <a:pPr marL="900113" indent="-171450" algn="ctr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900113" indent="-171450" algn="ctr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BFD5BF2-08A9-BB2D-E460-7E3F36D63826}"/>
              </a:ext>
            </a:extLst>
          </p:cNvPr>
          <p:cNvSpPr/>
          <p:nvPr/>
        </p:nvSpPr>
        <p:spPr>
          <a:xfrm>
            <a:off x="129593" y="151570"/>
            <a:ext cx="10664788" cy="898577"/>
          </a:xfrm>
          <a:prstGeom prst="roundRect">
            <a:avLst>
              <a:gd name="adj" fmla="val 12944"/>
            </a:avLst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800" b="1" dirty="0">
                <a:solidFill>
                  <a:schemeClr val="bg1"/>
                </a:solidFill>
              </a:rPr>
              <a:t>AUTUMN 2 RECEPTION 2026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DE496B8-C507-4F6C-B30A-3806F916592C}"/>
              </a:ext>
            </a:extLst>
          </p:cNvPr>
          <p:cNvSpPr/>
          <p:nvPr/>
        </p:nvSpPr>
        <p:spPr>
          <a:xfrm>
            <a:off x="129592" y="3026219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Physical Development</a:t>
            </a:r>
          </a:p>
          <a:p>
            <a:pPr algn="ctr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1400" i="1" dirty="0">
                <a:solidFill>
                  <a:schemeClr val="tx1"/>
                </a:solidFill>
                <a:latin typeface="Comic Sans MS" panose="030F0702030302020204" pitchFamily="66" charset="0"/>
              </a:rPr>
              <a:t>Gross Motor</a:t>
            </a:r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: I can control large equipment such as tyres</a:t>
            </a:r>
          </a:p>
          <a:p>
            <a:pPr algn="ctr"/>
            <a:endParaRPr lang="en-GB" sz="16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1400" i="1" dirty="0">
                <a:solidFill>
                  <a:schemeClr val="tx1"/>
                </a:solidFill>
                <a:latin typeface="Comic Sans MS" panose="030F0702030302020204" pitchFamily="66" charset="0"/>
              </a:rPr>
              <a:t>Fine Motor</a:t>
            </a:r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: I can improve my pencil grip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EBD5DDA4-2744-95BE-CB78-27BE4CC400FD}"/>
              </a:ext>
            </a:extLst>
          </p:cNvPr>
          <p:cNvSpPr/>
          <p:nvPr/>
        </p:nvSpPr>
        <p:spPr>
          <a:xfrm>
            <a:off x="129593" y="4906430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165225" indent="-177800" algn="ctr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Understanding of the World</a:t>
            </a:r>
          </a:p>
          <a:p>
            <a:pPr marL="1165225" indent="-177800" algn="ctr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165225" indent="-177800" algn="ctr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I can talk about different celebrations from around the world such as </a:t>
            </a:r>
            <a:r>
              <a:rPr lang="en-GB" sz="1400">
                <a:solidFill>
                  <a:schemeClr val="tx1"/>
                </a:solidFill>
                <a:latin typeface="Comic Sans MS" panose="030F0702030302020204" pitchFamily="66" charset="0"/>
              </a:rPr>
              <a:t>Hanukkah and Christmas</a:t>
            </a:r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	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03E27154-03F0-4735-81ED-362BC8A08116}"/>
              </a:ext>
            </a:extLst>
          </p:cNvPr>
          <p:cNvSpPr/>
          <p:nvPr/>
        </p:nvSpPr>
        <p:spPr>
          <a:xfrm>
            <a:off x="4152000" y="1138182"/>
            <a:ext cx="3888000" cy="1800001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I love maths</a:t>
            </a:r>
          </a:p>
          <a:p>
            <a:pPr algn="ctr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I can continue repeating patterns and create my own patterns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I can represent numbers in different ways using  </a:t>
            </a:r>
            <a:r>
              <a:rPr lang="en-GB" sz="1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uus</a:t>
            </a:r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1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usn</a:t>
            </a:r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dirty="0"/>
              <a:t>use the words more and fewer to compare groups of up to 10 items.</a:t>
            </a:r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6C9C33D3-881E-D34A-3725-51E9FCEB52CF}"/>
              </a:ext>
            </a:extLst>
          </p:cNvPr>
          <p:cNvSpPr/>
          <p:nvPr/>
        </p:nvSpPr>
        <p:spPr>
          <a:xfrm>
            <a:off x="4151999" y="3026219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254125" indent="-177800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I love writing</a:t>
            </a:r>
          </a:p>
          <a:p>
            <a:pPr marL="1254125" indent="-177800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254125" indent="-177800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 I can use my phonics</a:t>
            </a:r>
          </a:p>
          <a:p>
            <a:pPr marL="1254125" indent="-177800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 knowledge to write words </a:t>
            </a:r>
          </a:p>
          <a:p>
            <a:pPr marL="1254125" indent="-177800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 I can recognise and write my</a:t>
            </a:r>
          </a:p>
          <a:p>
            <a:pPr marL="1254125" indent="-177800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 name using correct letter</a:t>
            </a:r>
          </a:p>
          <a:p>
            <a:pPr marL="1254125" indent="-177800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 formation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341F414D-D6CC-9CDC-BB0B-9B810999040E}"/>
              </a:ext>
            </a:extLst>
          </p:cNvPr>
          <p:cNvSpPr/>
          <p:nvPr/>
        </p:nvSpPr>
        <p:spPr>
          <a:xfrm>
            <a:off x="4152000" y="4906430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165225" indent="-176213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I love reading</a:t>
            </a:r>
          </a:p>
          <a:p>
            <a:pPr marL="1165225" indent="-176213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165225" indent="-176213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 I can share and listen to</a:t>
            </a:r>
          </a:p>
          <a:p>
            <a:pPr marL="1165225" indent="-176213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 stories from different</a:t>
            </a:r>
          </a:p>
          <a:p>
            <a:pPr marL="1165225" indent="-176213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 cultures</a:t>
            </a:r>
          </a:p>
          <a:p>
            <a:pPr marL="1165225" indent="-176213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 I can begin to use new</a:t>
            </a:r>
          </a:p>
          <a:p>
            <a:pPr marL="1165225" indent="-176213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 vocabulary 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0C750ED7-CDA2-F5E6-BFF7-E7A95980DBEF}"/>
              </a:ext>
            </a:extLst>
          </p:cNvPr>
          <p:cNvSpPr/>
          <p:nvPr/>
        </p:nvSpPr>
        <p:spPr>
          <a:xfrm>
            <a:off x="8174407" y="1138183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Communication and language</a:t>
            </a:r>
          </a:p>
          <a:p>
            <a:pPr algn="ctr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I can learn new words and use them in my play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I can perform to an audience</a:t>
            </a:r>
          </a:p>
          <a:p>
            <a:pPr algn="ctr"/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48227F15-AFCA-2C35-5F89-5D63B1AA5760}"/>
              </a:ext>
            </a:extLst>
          </p:cNvPr>
          <p:cNvSpPr/>
          <p:nvPr/>
        </p:nvSpPr>
        <p:spPr>
          <a:xfrm>
            <a:off x="8174406" y="3026219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430338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Personal, Social and Emotional Development</a:t>
            </a:r>
          </a:p>
          <a:p>
            <a:pPr marL="1430338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430338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I can learn the importance of our school values: positivity, respect, honesty &amp; pride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C48109FF-E7F3-73ED-18B0-BD46CC9A99A2}"/>
              </a:ext>
            </a:extLst>
          </p:cNvPr>
          <p:cNvSpPr/>
          <p:nvPr/>
        </p:nvSpPr>
        <p:spPr>
          <a:xfrm>
            <a:off x="8174407" y="4906430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Characteristics of effective learning</a:t>
            </a:r>
          </a:p>
          <a:p>
            <a:pPr algn="ctr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I can demonstrate the school values in my play </a:t>
            </a:r>
            <a:r>
              <a:rPr lang="en-GB" sz="1400">
                <a:solidFill>
                  <a:schemeClr val="tx1"/>
                </a:solidFill>
                <a:latin typeface="Comic Sans MS" panose="030F0702030302020204" pitchFamily="66" charset="0"/>
              </a:rPr>
              <a:t>and earn </a:t>
            </a:r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Wessex stickers</a:t>
            </a:r>
          </a:p>
          <a:p>
            <a:pPr algn="ctr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FBEFEC7C-780C-6B38-5FE7-E6A53FC49F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0447"/>
          <a:stretch/>
        </p:blipFill>
        <p:spPr>
          <a:xfrm>
            <a:off x="10879133" y="151570"/>
            <a:ext cx="1003397" cy="943181"/>
          </a:xfrm>
          <a:prstGeom prst="rect">
            <a:avLst/>
          </a:prstGeom>
        </p:spPr>
      </p:pic>
      <p:pic>
        <p:nvPicPr>
          <p:cNvPr id="6" name="Picture 14" descr="👍 Thumbs Up Sign Emoji">
            <a:extLst>
              <a:ext uri="{FF2B5EF4-FFF2-40B4-BE49-F238E27FC236}">
                <a16:creationId xmlns:a16="http://schemas.microsoft.com/office/drawing/2014/main" id="{8D7F6CFC-1FD9-4D4B-ABED-ADB783FAE0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2015" y="3429000"/>
            <a:ext cx="993371" cy="993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LI: I can identify pulse and rhythm in a piece of music.">
            <a:extLst>
              <a:ext uri="{FF2B5EF4-FFF2-40B4-BE49-F238E27FC236}">
                <a16:creationId xmlns:a16="http://schemas.microsoft.com/office/drawing/2014/main" id="{C5B855EF-7FA8-4B8B-8C8C-5FF0FF982B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372" y="2330268"/>
            <a:ext cx="633502" cy="468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Magnifying Glass Clipart PNG Transparent | OnlyGFX.com">
            <a:extLst>
              <a:ext uri="{FF2B5EF4-FFF2-40B4-BE49-F238E27FC236}">
                <a16:creationId xmlns:a16="http://schemas.microsoft.com/office/drawing/2014/main" id="{1B3A81BC-B2FD-4615-9E4A-DF52867D3C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8189" y="1255969"/>
            <a:ext cx="371439" cy="42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ADHD &amp; Handwriting: Practice and Improve Writing Skills">
            <a:extLst>
              <a:ext uri="{FF2B5EF4-FFF2-40B4-BE49-F238E27FC236}">
                <a16:creationId xmlns:a16="http://schemas.microsoft.com/office/drawing/2014/main" id="{04DBC858-E4A2-467F-9EAF-A8B6AFCC33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121"/>
          <a:stretch/>
        </p:blipFill>
        <p:spPr bwMode="auto">
          <a:xfrm>
            <a:off x="412810" y="3754502"/>
            <a:ext cx="473522" cy="415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6FFE0AD-FD5D-413F-8339-D0B05E4B32A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1237" y="3424237"/>
            <a:ext cx="9526" cy="9526"/>
          </a:xfrm>
          <a:prstGeom prst="rect">
            <a:avLst/>
          </a:prstGeom>
        </p:spPr>
      </p:pic>
      <p:pic>
        <p:nvPicPr>
          <p:cNvPr id="1028" name="Picture 4" descr="Image result for childrens firework picture">
            <a:extLst>
              <a:ext uri="{FF2B5EF4-FFF2-40B4-BE49-F238E27FC236}">
                <a16:creationId xmlns:a16="http://schemas.microsoft.com/office/drawing/2014/main" id="{44F5F631-D686-CB81-7F71-7FA8ACEC8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00037" y="1515596"/>
            <a:ext cx="818630" cy="553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peating Patterns - Teachers">
            <a:extLst>
              <a:ext uri="{FF2B5EF4-FFF2-40B4-BE49-F238E27FC236}">
                <a16:creationId xmlns:a16="http://schemas.microsoft.com/office/drawing/2014/main" id="{F751F305-09B2-99DA-0876-4E5595AAC7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227637" y="2355548"/>
            <a:ext cx="1727200" cy="373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Image result for childrens performance">
            <a:extLst>
              <a:ext uri="{FF2B5EF4-FFF2-40B4-BE49-F238E27FC236}">
                <a16:creationId xmlns:a16="http://schemas.microsoft.com/office/drawing/2014/main" id="{73976566-3300-B22A-973C-E7ACFDBFA3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733" y="2330268"/>
            <a:ext cx="672942" cy="555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Image result for diya lamp">
            <a:extLst>
              <a:ext uri="{FF2B5EF4-FFF2-40B4-BE49-F238E27FC236}">
                <a16:creationId xmlns:a16="http://schemas.microsoft.com/office/drawing/2014/main" id="{607D2D93-083F-FD5D-EAE6-2236ED5EA3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085" y="5474738"/>
            <a:ext cx="859044" cy="717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C5651E15-7D5F-D7B7-5155-5D6409A797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4789" y="5420985"/>
            <a:ext cx="610545" cy="770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7FB479A-CA1C-8FEF-E7BF-08EB2AE1581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078700" y="5973386"/>
            <a:ext cx="2273430" cy="436978"/>
          </a:xfrm>
          <a:prstGeom prst="rect">
            <a:avLst/>
          </a:prstGeom>
        </p:spPr>
      </p:pic>
      <p:pic>
        <p:nvPicPr>
          <p:cNvPr id="1038" name="Picture 14" descr="Read Write Inc - Phonics Teaching Sounds Desktop Speed Sounds Chart ...">
            <a:extLst>
              <a:ext uri="{FF2B5EF4-FFF2-40B4-BE49-F238E27FC236}">
                <a16:creationId xmlns:a16="http://schemas.microsoft.com/office/drawing/2014/main" id="{93F1CD7C-4747-CD87-7422-57144F73282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424789" y="3528274"/>
            <a:ext cx="719668" cy="86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83501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d19ac72-77c4-4ddd-ba77-9f226afb8e28" xsi:nil="true"/>
    <lcf76f155ced4ddcb4097134ff3c332f xmlns="91aa9a5a-fa42-4ca6-9897-aa4c26928fe4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51B98F4E60CA54485491333E44F02F5" ma:contentTypeVersion="16" ma:contentTypeDescription="Create a new document." ma:contentTypeScope="" ma:versionID="2e05d84578656d75bc08740ab9932302">
  <xsd:schema xmlns:xsd="http://www.w3.org/2001/XMLSchema" xmlns:xs="http://www.w3.org/2001/XMLSchema" xmlns:p="http://schemas.microsoft.com/office/2006/metadata/properties" xmlns:ns2="91aa9a5a-fa42-4ca6-9897-aa4c26928fe4" xmlns:ns3="4d19ac72-77c4-4ddd-ba77-9f226afb8e28" targetNamespace="http://schemas.microsoft.com/office/2006/metadata/properties" ma:root="true" ma:fieldsID="02678893fcb7308636f93ed824dbf38e" ns2:_="" ns3:_="">
    <xsd:import namespace="91aa9a5a-fa42-4ca6-9897-aa4c26928fe4"/>
    <xsd:import namespace="4d19ac72-77c4-4ddd-ba77-9f226afb8e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3:TaxCatchAll" minOccurs="0"/>
                <xsd:element ref="ns2:lcf76f155ced4ddcb4097134ff3c332f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aa9a5a-fa42-4ca6-9897-aa4c26928fe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4cef34b9-7001-44d0-90dc-9cd15000d24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19ac72-77c4-4ddd-ba77-9f226afb8e28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67b70f0f-8486-43fc-a31e-3046ecf1751d}" ma:internalName="TaxCatchAll" ma:showField="CatchAllData" ma:web="4d19ac72-77c4-4ddd-ba77-9f226afb8e2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5F5D518-2CCE-43AE-AC48-C89DEACD9192}">
  <ds:schemaRefs>
    <ds:schemaRef ds:uri="http://www.w3.org/XML/1998/namespace"/>
    <ds:schemaRef ds:uri="http://purl.org/dc/elements/1.1/"/>
    <ds:schemaRef ds:uri="http://purl.org/dc/terms/"/>
    <ds:schemaRef ds:uri="http://schemas.microsoft.com/office/infopath/2007/PartnerControls"/>
    <ds:schemaRef ds:uri="http://schemas.microsoft.com/office/2006/documentManagement/types"/>
    <ds:schemaRef ds:uri="91aa9a5a-fa42-4ca6-9897-aa4c26928fe4"/>
    <ds:schemaRef ds:uri="http://purl.org/dc/dcmitype/"/>
    <ds:schemaRef ds:uri="http://schemas.microsoft.com/office/2006/metadata/properties"/>
    <ds:schemaRef ds:uri="http://schemas.openxmlformats.org/package/2006/metadata/core-properties"/>
    <ds:schemaRef ds:uri="4d19ac72-77c4-4ddd-ba77-9f226afb8e28"/>
  </ds:schemaRefs>
</ds:datastoreItem>
</file>

<file path=customXml/itemProps2.xml><?xml version="1.0" encoding="utf-8"?>
<ds:datastoreItem xmlns:ds="http://schemas.openxmlformats.org/officeDocument/2006/customXml" ds:itemID="{F1C1BCFA-725C-495C-A80B-83FDD4BBAAB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46E77E0-B1E8-4DFA-9406-EBBAAE1997E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1aa9a5a-fa42-4ca6-9897-aa4c26928fe4"/>
    <ds:schemaRef ds:uri="4d19ac72-77c4-4ddd-ba77-9f226afb8e2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540</TotalTime>
  <Words>227</Words>
  <Application>Microsoft Office PowerPoint</Application>
  <PresentationFormat>Widescreen</PresentationFormat>
  <Paragraphs>44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Westcon Comstor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 Eves</dc:creator>
  <cp:lastModifiedBy>Clare Corbett</cp:lastModifiedBy>
  <cp:revision>34</cp:revision>
  <cp:lastPrinted>2024-10-21T13:18:48Z</cp:lastPrinted>
  <dcterms:created xsi:type="dcterms:W3CDTF">2023-01-08T11:57:16Z</dcterms:created>
  <dcterms:modified xsi:type="dcterms:W3CDTF">2026-10-07T12:28:17Z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0x010100951B98F4E60CA54485491333E44F02F5</vt:lpwstr>
  </property>
  <property fmtid="{D5CDD505-2E9C-101B-9397-08002B2CF9AE}" pid="3" name="Order">
    <vt:r8>6893600</vt:r8>
  </property>
  <property fmtid="{D5CDD505-2E9C-101B-9397-08002B2CF9AE}" pid="4" name="MediaServiceImageTags">
    <vt:lpwstr/>
  </property>
</Properties>
</file>